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302" r:id="rId2"/>
    <p:sldId id="256" r:id="rId3"/>
    <p:sldId id="304" r:id="rId4"/>
    <p:sldId id="305" r:id="rId5"/>
    <p:sldId id="297" r:id="rId6"/>
    <p:sldId id="281" r:id="rId7"/>
    <p:sldId id="282" r:id="rId8"/>
    <p:sldId id="283" r:id="rId9"/>
    <p:sldId id="284" r:id="rId10"/>
    <p:sldId id="285" r:id="rId11"/>
    <p:sldId id="286" r:id="rId12"/>
    <p:sldId id="29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8" r:id="rId21"/>
    <p:sldId id="301" r:id="rId22"/>
    <p:sldId id="306" r:id="rId23"/>
    <p:sldId id="307" r:id="rId24"/>
    <p:sldId id="308" r:id="rId25"/>
    <p:sldId id="30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75" autoAdjust="0"/>
    <p:restoredTop sz="94660"/>
  </p:normalViewPr>
  <p:slideViewPr>
    <p:cSldViewPr snapToGrid="0">
      <p:cViewPr varScale="1">
        <p:scale>
          <a:sx n="46" d="100"/>
          <a:sy n="46" d="100"/>
        </p:scale>
        <p:origin x="53" y="10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75"/>
          <a:stretch/>
        </p:blipFill>
        <p:spPr>
          <a:xfrm>
            <a:off x="3113315" y="-9072"/>
            <a:ext cx="9078685" cy="68761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4335236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ANTES DEL ESTUDIO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¡Oh Señor, infinitamente bondadoso! Envía sobre nosotros la Gracia de tu espíritu santo, que otorga y fortalece nuestras fuerzas espirituales a fin de que, aplicándonos en la enseñanza propuesta crezcamos para tu gloria, ¡Oh, creador nuestro! Y para ser útiles también a nuestra iglesia y nuestro país.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DESPUES DEL ESTUDIO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 agradecemos, ¡Oh creador! El habernos concedido tu gracia para escuchar la enseñanza. Bendice a nuestros superiores, Padres y maestros que nos guían en el conocimiento del bien y danos fuerza y firmeza para perseverar en nuestros estudios. </a:t>
            </a:r>
          </a:p>
        </p:txBody>
      </p:sp>
    </p:spTree>
    <p:extLst>
      <p:ext uri="{BB962C8B-B14F-4D97-AF65-F5344CB8AC3E}">
        <p14:creationId xmlns:p14="http://schemas.microsoft.com/office/powerpoint/2010/main" val="1051305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115" y="0"/>
            <a:ext cx="2988365" cy="3854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88420" y="0"/>
            <a:ext cx="6984060" cy="1853248"/>
          </a:xfrm>
        </p:spPr>
        <p:txBody>
          <a:bodyPr/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Cristo y nosotros </a:t>
            </a:r>
            <a:b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42090" y="755374"/>
            <a:ext cx="3702519" cy="6102626"/>
          </a:xfrm>
        </p:spPr>
        <p:txBody>
          <a:bodyPr>
            <a:norm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Solamente es necesario buscar una cosa: Estar con Jesús.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hombre que permanece con Jesús es rico, aunque sea pobre en cuanto a las cosas materiales.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Quien desee lo terrenal más que lo celestial, pierde tanto lo terrenal como lo celestial.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 quien busque lo celestial es señor del mundo entero.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Ignacio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Brianchaninov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Patericon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</p:txBody>
      </p:sp>
      <p:pic>
        <p:nvPicPr>
          <p:cNvPr id="6146" name="Picture 2" descr="Catecismo Ortodoxo: Homilía Sobre el Domingo de Ramos ( San ...">
            <a:extLst>
              <a:ext uri="{FF2B5EF4-FFF2-40B4-BE49-F238E27FC236}">
                <a16:creationId xmlns:a16="http://schemas.microsoft.com/office/drawing/2014/main" id="{40D83476-7272-4C38-8F8D-2C76FE214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0" y="0"/>
            <a:ext cx="5168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91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1020" r="1420"/>
          <a:stretch/>
        </p:blipFill>
        <p:spPr>
          <a:xfrm>
            <a:off x="1862357" y="0"/>
            <a:ext cx="103296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" y="0"/>
            <a:ext cx="3196206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caudal de las cosas materiales nos arrastra fuera de él, pero en este caudal está un árbol grande y fuerte: nuestro Señor Jesucristo.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se encarnó, murió y ascendió a los cielos.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como si El estuviera de acuerdo en estar en el caudal de lo temporal.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¿Te está arrastrando de cabeza este caudal?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Apégate a Cristo.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se hizo temporal por ti, para que pudieras hacerte eterno, pues El se hizo temporal de tal manera que permaneció siendo eterno</a:t>
            </a:r>
          </a:p>
        </p:txBody>
      </p:sp>
    </p:spTree>
    <p:extLst>
      <p:ext uri="{BB962C8B-B14F-4D97-AF65-F5344CB8AC3E}">
        <p14:creationId xmlns:p14="http://schemas.microsoft.com/office/powerpoint/2010/main" val="792186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s posible la reinserción de todos los presos en la sociedad?- RTVE.es">
            <a:extLst>
              <a:ext uri="{FF2B5EF4-FFF2-40B4-BE49-F238E27FC236}">
                <a16:creationId xmlns:a16="http://schemas.microsoft.com/office/drawing/2014/main" id="{634D4057-41C1-4BCF-B0BC-EDFBD6984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42"/>
            <a:ext cx="12192000" cy="688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086988" y="46002"/>
            <a:ext cx="3900880" cy="6740554"/>
          </a:xfrm>
        </p:spPr>
        <p:txBody>
          <a:bodyPr>
            <a:normAutofit fontScale="92500" lnSpcReduction="10000"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diferencia hay entre dos hombres en una prisión, cuando uno de ellos es un convicto y el otro un visitante? Algunas veces un hombre va a visitar a su amigo, y parece que ambos están en prisión, pero hay una gran diferencia entre ellos.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Uno de ellos está detenido allí por causa de la culpa, mientras que el otro ha venido por amor a la humanidad.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Igualmente es así con nuestra mortalidad: la culpa nos retiene aquí, pero Cristo ha venido por su misericordia. El vino libremente a la cautividad, y no como un convicto.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Agustín. Sermones acerca de 1 Juan, II.10) 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98419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65036" y="273738"/>
            <a:ext cx="3057674" cy="6246332"/>
          </a:xfrm>
        </p:spPr>
        <p:txBody>
          <a:bodyPr>
            <a:normAutofit lnSpcReduction="10000"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hombre en este mundo debe resolver un problema: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Estar con Cristo o estar en contra de El.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todo hombre decide esto, lo quiera o no.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será un seguidor de Cristo o será un combatiente en contra de Cristo.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hay una tercera opción.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Justino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Popovich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Explicación de I Juan, 4.3)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1466"/>
          <a:stretch/>
        </p:blipFill>
        <p:spPr>
          <a:xfrm>
            <a:off x="7860485" y="-8617"/>
            <a:ext cx="4331516" cy="6937552"/>
          </a:xfrm>
          <a:prstGeom prst="rect">
            <a:avLst/>
          </a:prstGeom>
        </p:spPr>
      </p:pic>
      <p:pic>
        <p:nvPicPr>
          <p:cNvPr id="8196" name="Picture 4" descr="ayuda-al-projimo – Soy libre en Cristo">
            <a:extLst>
              <a:ext uri="{FF2B5EF4-FFF2-40B4-BE49-F238E27FC236}">
                <a16:creationId xmlns:a16="http://schemas.microsoft.com/office/drawing/2014/main" id="{306C789F-8C6B-42D9-89BB-AF73773D9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08" y="2295525"/>
            <a:ext cx="4562475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Ayuda al projimo – Iglesia de Dios">
            <a:extLst>
              <a:ext uri="{FF2B5EF4-FFF2-40B4-BE49-F238E27FC236}">
                <a16:creationId xmlns:a16="http://schemas.microsoft.com/office/drawing/2014/main" id="{BC65DD01-627E-4AEF-A896-71EDBF885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527261" cy="258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059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2774989" cy="68580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Limpia tu mente de la ira, del recuerdo del mal y los pensamientos vergonzosos; entonces hallarás cómo Cristo habita en ti.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Máximo el Confesor. Sobre el Amor. 4.76) 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89" y="0"/>
            <a:ext cx="941701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9738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7214532" cy="2642819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temor de Dios</a:t>
            </a:r>
            <a:b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Temor de ofender a </a:t>
            </a:r>
            <a:b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Dios con los pecados propios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59683" y="2793535"/>
            <a:ext cx="5382785" cy="3644638"/>
          </a:xfrm>
        </p:spPr>
        <p:txBody>
          <a:bodyPr>
            <a:normAutofit lnSpcReduction="10000"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temor de Dios ilumina el alma, aniquila el mal, debilita las pasiones, aleja la obscuridad del alma y la purifica.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temor de Dios es la cumbre de la sabiduría.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Donde no está no hallarás nada bueno.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Quien no tenga el temor de Dios está abierto a caídas diabólicas.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Efrén el Sirio) 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 l="26899" t="32911" r="50158" b="16456"/>
          <a:stretch>
            <a:fillRect/>
          </a:stretch>
        </p:blipFill>
        <p:spPr bwMode="auto">
          <a:xfrm>
            <a:off x="7214532" y="-7473"/>
            <a:ext cx="4977468" cy="6865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97255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3280" y="100668"/>
            <a:ext cx="6979641" cy="2827090"/>
          </a:xfrm>
        </p:spPr>
        <p:txBody>
          <a:bodyPr>
            <a:norm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EXAMEN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hombre obtiene el temor de Dios si tiene presente el recuerdo de su inevitable muerte; si él se pone a prueba cada tarde acerca de cómo ha pasado el día, y cada mañana acerca de cómo pasó la noche, y si no ha sido cuidadoso en sus relaciones con los demás.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Abba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Dorotheos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Enseñanzas Espirituales. 4) </a:t>
            </a:r>
          </a:p>
        </p:txBody>
      </p:sp>
      <p:pic>
        <p:nvPicPr>
          <p:cNvPr id="9218" name="Picture 2" descr="15 nuevos casos de Covid 19 en la Región de Coquimbo - David Noticias">
            <a:extLst>
              <a:ext uri="{FF2B5EF4-FFF2-40B4-BE49-F238E27FC236}">
                <a16:creationId xmlns:a16="http://schemas.microsoft.com/office/drawing/2014/main" id="{3B9F022C-32F3-4EE0-9143-B8EF83E6D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8096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 descr="02493_savior_aiden_hart_detail_mod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870" y="-1"/>
            <a:ext cx="4625130" cy="689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40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videoprofesional.com/dvd/bifurcacion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02557" y="3017117"/>
            <a:ext cx="1500198" cy="3270432"/>
          </a:xfrm>
          <a:prstGeom prst="rect">
            <a:avLst/>
          </a:prstGeom>
          <a:noFill/>
        </p:spPr>
      </p:pic>
      <p:pic>
        <p:nvPicPr>
          <p:cNvPr id="10242" name="Picture 2" descr="Dos empresas y un destino - Constanza Gómez">
            <a:extLst>
              <a:ext uri="{FF2B5EF4-FFF2-40B4-BE49-F238E27FC236}">
                <a16:creationId xmlns:a16="http://schemas.microsoft.com/office/drawing/2014/main" id="{5758CD33-318D-4FFD-8D95-0B5D90041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.rejesus.co.uk/expressions/faces_jesus/facesj_media/b_sina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00621" y="290164"/>
            <a:ext cx="1985876" cy="20288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2994870" cy="68580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pecado hace del hombre un cobarde, pero una vida en la Verdad de Cristo lo hace valeroso.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Juan Crisóstomo.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Acerca de las Estatuas. VIII.2) </a:t>
            </a:r>
          </a:p>
        </p:txBody>
      </p:sp>
    </p:spTree>
    <p:extLst>
      <p:ext uri="{BB962C8B-B14F-4D97-AF65-F5344CB8AC3E}">
        <p14:creationId xmlns:p14="http://schemas.microsoft.com/office/powerpoint/2010/main" val="2407073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l Telégrafo - Noticias del Ecuador y del mundo - ¿Por qué hay ...">
            <a:extLst>
              <a:ext uri="{FF2B5EF4-FFF2-40B4-BE49-F238E27FC236}">
                <a16:creationId xmlns:a16="http://schemas.microsoft.com/office/drawing/2014/main" id="{EBFF9EEC-A4E2-4040-AAC6-82EDB022B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01" y="1"/>
            <a:ext cx="1221080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011486" y="-1"/>
            <a:ext cx="4180514" cy="6274965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Quien se haya convertido en un siervo del Señor teme solamente a su Señor.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 quienquiera que no tenga el temor de Dios, con frecuencia está asustado de su propia sombra.  El miedo es el hijo de la ignorancia.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alma orgullosa es esclava del miedo; confiando en ella misma, entra en una condición que se altera hasta por un pequeño ruido, y se asusta de la obscuridad.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Juan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Climácos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La Escala. 21.11.1,4) 10 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13098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abes quiénes eran los Mártires Escilitanos? – 17 de Julio ...">
            <a:extLst>
              <a:ext uri="{FF2B5EF4-FFF2-40B4-BE49-F238E27FC236}">
                <a16:creationId xmlns:a16="http://schemas.microsoft.com/office/drawing/2014/main" id="{6E9D74FF-1DA4-4EC5-AE61-44B87FC21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1" y="1"/>
            <a:ext cx="3707843" cy="3717890"/>
          </a:xfrm>
          <a:solidFill>
            <a:schemeClr val="dk1">
              <a:alpha val="2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Quien teme a Dios está por encima de cualquier clase de temor: Se ha hecho extraño a todo el temor de este mundo, y lo aleja de si mismo, y ningún temblor viene a él.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Efraín el Sirio. Acerca del Temor de Dios.) </a:t>
            </a:r>
          </a:p>
          <a:p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74556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06674" y="360406"/>
            <a:ext cx="8825658" cy="4248663"/>
          </a:xfrm>
        </p:spPr>
        <p:txBody>
          <a:bodyPr/>
          <a:lstStyle/>
          <a:p>
            <a:r>
              <a:rPr lang="es-CL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Espiritualidad</a:t>
            </a:r>
            <a:br>
              <a:rPr lang="es-CL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Cristiana</a:t>
            </a:r>
            <a:br>
              <a:rPr lang="es-CL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Ortodoxa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06674" y="4960105"/>
            <a:ext cx="8825658" cy="861420"/>
          </a:xfrm>
        </p:spPr>
        <p:txBody>
          <a:bodyPr/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Mayo 2020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Clase 3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975" y="1685422"/>
            <a:ext cx="4355863" cy="442911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30883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9597"/>
            <a:ext cx="12192000" cy="928054"/>
          </a:xfrm>
        </p:spPr>
        <p:txBody>
          <a:bodyPr/>
          <a:lstStyle/>
          <a:p>
            <a:r>
              <a:rPr lang="es-CL" dirty="0"/>
              <a:t>Sudoku más difícil del Mundo</a:t>
            </a:r>
          </a:p>
        </p:txBody>
      </p:sp>
      <p:pic>
        <p:nvPicPr>
          <p:cNvPr id="1026" name="Picture 2" descr="Resuelva el Sudoku más difícil del mun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78" y="1203996"/>
            <a:ext cx="5061722" cy="506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efamol.com/images/content/news/sudoku-solved.gif">
            <a:extLst>
              <a:ext uri="{FF2B5EF4-FFF2-40B4-BE49-F238E27FC236}">
                <a16:creationId xmlns:a16="http://schemas.microsoft.com/office/drawing/2014/main" id="{2E781AB3-BF63-4F39-BF1C-59CD46A1C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080" y="1203996"/>
            <a:ext cx="5322239" cy="512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385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098" name="Picture 2" descr="http://static.batanga.com/sites/default/files/styles/full/public/curiosidades.batanga.com/files/8-cosas-que-no-sabias-sobre-el-cubo-de-Rubik-5.jpg?itok=tOs-1i-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033" y="0"/>
            <a:ext cx="102789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977" y="0"/>
            <a:ext cx="4895290" cy="2052918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CL" sz="6600" dirty="0"/>
              <a:t>Cubo </a:t>
            </a:r>
            <a:br>
              <a:rPr lang="es-CL" sz="6600" dirty="0"/>
            </a:br>
            <a:r>
              <a:rPr lang="es-CL" sz="6600" dirty="0"/>
              <a:t>Rubik</a:t>
            </a:r>
          </a:p>
        </p:txBody>
      </p:sp>
      <p:pic>
        <p:nvPicPr>
          <p:cNvPr id="13314" name="Picture 2" descr="✨La Historia Del Cubo Rubik✨ | Cuberos Rubik Amino">
            <a:extLst>
              <a:ext uri="{FF2B5EF4-FFF2-40B4-BE49-F238E27FC236}">
                <a16:creationId xmlns:a16="http://schemas.microsoft.com/office/drawing/2014/main" id="{582A439C-A414-48CC-9337-B49583EC2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8" y="2052918"/>
            <a:ext cx="4895290" cy="489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287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-22780"/>
            <a:ext cx="3238150" cy="6880779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CL" dirty="0"/>
              <a:t>Caja </a:t>
            </a:r>
            <a:br>
              <a:rPr lang="es-CL" dirty="0"/>
            </a:br>
            <a:r>
              <a:rPr lang="es-CL" dirty="0"/>
              <a:t>Fuerte </a:t>
            </a:r>
            <a:br>
              <a:rPr lang="es-CL" dirty="0"/>
            </a:br>
            <a:br>
              <a:rPr lang="es-CL" dirty="0"/>
            </a:br>
            <a:r>
              <a:rPr lang="es-CL" dirty="0"/>
              <a:t>Saber </a:t>
            </a:r>
            <a:br>
              <a:rPr lang="es-CL" dirty="0"/>
            </a:br>
            <a:r>
              <a:rPr lang="es-CL" dirty="0"/>
              <a:t>la </a:t>
            </a:r>
            <a:br>
              <a:rPr lang="es-CL" dirty="0"/>
            </a:br>
            <a:r>
              <a:rPr lang="es-CL" dirty="0"/>
              <a:t>Clave</a:t>
            </a:r>
          </a:p>
        </p:txBody>
      </p:sp>
      <p:pic>
        <p:nvPicPr>
          <p:cNvPr id="5122" name="Picture 2" descr="http://www.24hlaspalmas.com/.cm4all/iproc.php/foto5.jpg/downsize_1280_0/foto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259" y="-33558"/>
            <a:ext cx="9188742" cy="689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726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4CD86-4EB9-429C-AA40-6DE68B8B7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A564C-6E1F-4BB3-B038-38F0955F9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4338" name="Picture 2" descr="Teorema de los infinitos monos | ¡Mates, Mates!">
            <a:extLst>
              <a:ext uri="{FF2B5EF4-FFF2-40B4-BE49-F238E27FC236}">
                <a16:creationId xmlns:a16="http://schemas.microsoft.com/office/drawing/2014/main" id="{1A5D3814-263E-423B-8AE3-038FF004E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735"/>
            <a:ext cx="12192000" cy="687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251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>
            <a:extLst>
              <a:ext uri="{FF2B5EF4-FFF2-40B4-BE49-F238E27FC236}">
                <a16:creationId xmlns:a16="http://schemas.microsoft.com/office/drawing/2014/main" id="{862F87FB-2457-4D38-A5B6-755550F20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565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3EE53-6C1B-4823-8F3F-667B84358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E23DF-F4B7-4E29-92DF-776E6807B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DD6D0D97-41A7-4F10-A097-04386AAC2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930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CE3F5-2BBC-49F4-BD00-8FDF697D7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F4059-4423-409C-A1B3-54354E567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26" name="Picture 2" descr="La firma de Dios | ۞ Mageia ۞">
            <a:extLst>
              <a:ext uri="{FF2B5EF4-FFF2-40B4-BE49-F238E27FC236}">
                <a16:creationId xmlns:a16="http://schemas.microsoft.com/office/drawing/2014/main" id="{7CD3EE8B-99FF-4226-ACAF-CD86A261D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430" y="0"/>
            <a:ext cx="5410570" cy="692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actales – Arquetipos de la creación en la naturaleza, el hombre ...">
            <a:extLst>
              <a:ext uri="{FF2B5EF4-FFF2-40B4-BE49-F238E27FC236}">
                <a16:creationId xmlns:a16="http://schemas.microsoft.com/office/drawing/2014/main" id="{F0D0C1C4-543C-4927-858F-E739AB3E2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716"/>
            <a:ext cx="6781430" cy="530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X 4 x i F l o P i: Fractales">
            <a:extLst>
              <a:ext uri="{FF2B5EF4-FFF2-40B4-BE49-F238E27FC236}">
                <a16:creationId xmlns:a16="http://schemas.microsoft.com/office/drawing/2014/main" id="{BAF81FFC-0871-428C-AB7D-39DE33537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006" y="3428999"/>
            <a:ext cx="4572001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Qué es la sucesión de Fibonacci? - VIX">
            <a:extLst>
              <a:ext uri="{FF2B5EF4-FFF2-40B4-BE49-F238E27FC236}">
                <a16:creationId xmlns:a16="http://schemas.microsoft.com/office/drawing/2014/main" id="{2F21D172-BC45-4D26-8E2A-D23DF1E2A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94399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075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C7DF8-C489-4F09-9837-000FB7D50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5C771-76B0-4F4B-AF1C-95A9F2128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298394" y="4014767"/>
            <a:ext cx="1273529" cy="2986107"/>
          </a:xfrm>
        </p:spPr>
        <p:txBody>
          <a:bodyPr/>
          <a:lstStyle/>
          <a:p>
            <a:endParaRPr lang="es-CL" dirty="0"/>
          </a:p>
        </p:txBody>
      </p:sp>
      <p:pic>
        <p:nvPicPr>
          <p:cNvPr id="2052" name="Picture 4" descr="numero de oro - Mapa Mental">
            <a:extLst>
              <a:ext uri="{FF2B5EF4-FFF2-40B4-BE49-F238E27FC236}">
                <a16:creationId xmlns:a16="http://schemas.microsoft.com/office/drawing/2014/main" id="{1479E46A-7915-4B52-8EDF-5BCE5588F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3694111" cy="369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irasol en movimiento - Imagui">
            <a:extLst>
              <a:ext uri="{FF2B5EF4-FFF2-40B4-BE49-F238E27FC236}">
                <a16:creationId xmlns:a16="http://schemas.microsoft.com/office/drawing/2014/main" id="{0BC62F0A-1EC1-44C0-A7EF-6A05DA21E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9" y="30480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spirales áureas en las flores y plantas - Pintura y Artistas">
            <a:extLst>
              <a:ext uri="{FF2B5EF4-FFF2-40B4-BE49-F238E27FC236}">
                <a16:creationId xmlns:a16="http://schemas.microsoft.com/office/drawing/2014/main" id="{340D644C-338C-46B5-812D-F04FAE952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239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660631" y="3424973"/>
            <a:ext cx="4531369" cy="5593491"/>
          </a:xfrm>
        </p:spPr>
        <p:txBody>
          <a:bodyPr/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Cuando un hombre vive una vida corporal, así hace cosas corporales; no ve a Dios en cosa alguna, ni siquiera en las más maravillosas manifestaciones de Su Divino poder. En todo solamente ve lo corporal, lo material y siempre “Dios no está ante sus ojos” (Sal. 35:2).  (San Juan de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Kronstad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Mi Vida en Cristo. I.5) </a:t>
            </a:r>
          </a:p>
          <a:p>
            <a:endParaRPr lang="es-CL" dirty="0"/>
          </a:p>
          <a:p>
            <a:endParaRPr lang="es-CL" dirty="0"/>
          </a:p>
        </p:txBody>
      </p:sp>
      <p:pic>
        <p:nvPicPr>
          <p:cNvPr id="16386" name="Picture 2" descr="Cómo mejorar la administración de la rutina en su área? - Strat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061" y="-8053"/>
            <a:ext cx="4564939" cy="342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Lecturas y comentario del Lunes de la XIX semana del T.O. (Santos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53"/>
            <a:ext cx="7627062" cy="686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634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761615" y="0"/>
            <a:ext cx="3430385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Cuando el alma conoce el amor de Dios en el Espíritu Santo, entonces siente claramente que el Señor es nuestro propio Padre, el más cercano, más querido Padre, el mejor. Y no existe mayor felicidad que amar a Dios con toda la mente y todo el corazón, y a nuestro prójimo como a nosotros mismos. Y cuando este amor está en el alma, entonces todas las cosas traen gozo al alma.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Silvano el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Athonita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Escritos. IX.15) </a:t>
            </a:r>
          </a:p>
        </p:txBody>
      </p:sp>
      <p:pic>
        <p:nvPicPr>
          <p:cNvPr id="4" name="Picture 4" descr="http://1.bp.blogspot.com/-7VWht1pTS6s/Tz4Zh587HvI/AAAAAAAABpc/pybQ9-5YueU/s1600/manos-papa-bebe.jpg"/>
          <p:cNvPicPr>
            <a:picLocks noChangeAspect="1" noChangeArrowheads="1"/>
          </p:cNvPicPr>
          <p:nvPr/>
        </p:nvPicPr>
        <p:blipFill rotWithShape="1">
          <a:blip r:embed="rId2" cstate="print"/>
          <a:srcRect r="12465"/>
          <a:stretch/>
        </p:blipFill>
        <p:spPr bwMode="auto">
          <a:xfrm>
            <a:off x="0" y="0"/>
            <a:ext cx="904424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0150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efinición de Gracia » Concepto en Definición ABC">
            <a:extLst>
              <a:ext uri="{FF2B5EF4-FFF2-40B4-BE49-F238E27FC236}">
                <a16:creationId xmlns:a16="http://schemas.microsoft.com/office/drawing/2014/main" id="{DC449299-A601-447C-B026-66DE9405F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7828"/>
            <a:ext cx="7554286" cy="505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44042" y="1757"/>
            <a:ext cx="7466202" cy="1806071"/>
          </a:xfrm>
        </p:spPr>
        <p:txBody>
          <a:bodyPr>
            <a:normAutofit fontScale="92500"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te aflijas si no sientes el amor de Dios en ti mismo, mas piensa en el Señor, que El es compasivo, y resguárdate de los pecados, y la Gracia de Dios te enseñará.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Silvano el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Athonita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Escritos. IX.16) </a:t>
            </a:r>
          </a:p>
          <a:p>
            <a:r>
              <a:rPr lang="es-CL" b="1" dirty="0"/>
              <a:t>Los pecados ahuyentan la gracias de Dios.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4" t="1971" r="18179" b="3484"/>
          <a:stretch>
            <a:fillRect/>
          </a:stretch>
        </p:blipFill>
        <p:spPr bwMode="auto">
          <a:xfrm>
            <a:off x="7466202" y="0"/>
            <a:ext cx="4725798" cy="6859001"/>
          </a:xfrm>
          <a:prstGeom prst="rect">
            <a:avLst/>
          </a:prstGeom>
          <a:noFill/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9154" t="1971" r="18179" b="3484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9964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9391" y="92281"/>
            <a:ext cx="6484690" cy="2634142"/>
          </a:xfrm>
        </p:spPr>
        <p:txBody>
          <a:bodyPr/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Cuando arrojas un clavo al fuego, se calienta y comienza a brillar como el fuego. Del mismo modo, cuando escuches las enseñanzas divinas y vivas en consecuencia, serás como Dios.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Simeón de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Daibabe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Dichos. 26) 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679" y="0"/>
            <a:ext cx="5316321" cy="6862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4" name="Picture 4" descr="fragua – Glosario ilustrado de arte arquitectónico">
            <a:extLst>
              <a:ext uri="{FF2B5EF4-FFF2-40B4-BE49-F238E27FC236}">
                <a16:creationId xmlns:a16="http://schemas.microsoft.com/office/drawing/2014/main" id="{E563F2A1-B80E-4FBC-BD55-05C1AF2D9E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6"/>
          <a:stretch/>
        </p:blipFill>
        <p:spPr bwMode="auto">
          <a:xfrm>
            <a:off x="0" y="2323750"/>
            <a:ext cx="6875679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631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8092560" cy="2919369"/>
          </a:xfrm>
        </p:spPr>
        <p:txBody>
          <a:bodyPr/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DESAPEGO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alma que ha llegado a conocer plenamente a Dios ya no desea más cosa alguna, ni se apega a cosa alguna sobre la tierra; y si pusieras ante él un reino, no lo desearía, porque el amor de Dios brinda tal dulzura y gozo al alma, que aun la vida de un rey ya no le daría dulzura alguna.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Silvano el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Athonita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Escritos. IX.13) </a:t>
            </a:r>
          </a:p>
          <a:p>
            <a:endParaRPr lang="es-CL" dirty="0"/>
          </a:p>
          <a:p>
            <a:endParaRPr lang="es-C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560" y="0"/>
            <a:ext cx="4099440" cy="6845013"/>
          </a:xfrm>
          <a:prstGeom prst="rect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 descr="Cómo luchar contra la dependencia emocional y vivir el desapego ...">
            <a:extLst>
              <a:ext uri="{FF2B5EF4-FFF2-40B4-BE49-F238E27FC236}">
                <a16:creationId xmlns:a16="http://schemas.microsoft.com/office/drawing/2014/main" id="{AE1FEAD0-4482-4B5B-B1B6-DDF637950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0"/>
          <a:stretch/>
        </p:blipFill>
        <p:spPr bwMode="auto">
          <a:xfrm>
            <a:off x="0" y="2503921"/>
            <a:ext cx="8092560" cy="435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280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757</TotalTime>
  <Words>1182</Words>
  <Application>Microsoft Office PowerPoint</Application>
  <PresentationFormat>Widescreen</PresentationFormat>
  <Paragraphs>65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Century Gothic</vt:lpstr>
      <vt:lpstr>Wingdings 3</vt:lpstr>
      <vt:lpstr>Ion</vt:lpstr>
      <vt:lpstr>PowerPoint Presentation</vt:lpstr>
      <vt:lpstr>Espiritualidad Cristiana Ortodoxa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Cristo y nosotros  </vt:lpstr>
      <vt:lpstr>PowerPoint Presentation</vt:lpstr>
      <vt:lpstr>PowerPoint Presentation</vt:lpstr>
      <vt:lpstr>PowerPoint Presentation</vt:lpstr>
      <vt:lpstr>PowerPoint Presentation</vt:lpstr>
      <vt:lpstr>El temor de Dios Temor de ofender a  Dios con los pecados propios</vt:lpstr>
      <vt:lpstr>PowerPoint Presentation</vt:lpstr>
      <vt:lpstr>PowerPoint Presentation</vt:lpstr>
      <vt:lpstr>PowerPoint Presentation</vt:lpstr>
      <vt:lpstr>PowerPoint Presentation</vt:lpstr>
      <vt:lpstr>Sudoku más difícil del Mundo</vt:lpstr>
      <vt:lpstr>Cubo  Rubik</vt:lpstr>
      <vt:lpstr>Caja  Fuerte   Saber  la  Clave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Espiritualidad Cristiana Ortodoxa</dc:title>
  <dc:creator>francisco salvador</dc:creator>
  <cp:lastModifiedBy>francisco salvador</cp:lastModifiedBy>
  <cp:revision>58</cp:revision>
  <dcterms:created xsi:type="dcterms:W3CDTF">2016-05-10T18:56:28Z</dcterms:created>
  <dcterms:modified xsi:type="dcterms:W3CDTF">2020-05-18T23:25:37Z</dcterms:modified>
</cp:coreProperties>
</file>