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5" r:id="rId1"/>
    <p:sldMasterId id="2147483883" r:id="rId2"/>
  </p:sldMasterIdLst>
  <p:sldIdLst>
    <p:sldId id="302" r:id="rId3"/>
    <p:sldId id="256" r:id="rId4"/>
    <p:sldId id="258" r:id="rId5"/>
    <p:sldId id="259" r:id="rId6"/>
    <p:sldId id="262" r:id="rId7"/>
    <p:sldId id="307" r:id="rId8"/>
    <p:sldId id="272" r:id="rId9"/>
    <p:sldId id="304" r:id="rId10"/>
    <p:sldId id="310" r:id="rId11"/>
    <p:sldId id="313" r:id="rId12"/>
    <p:sldId id="311" r:id="rId13"/>
    <p:sldId id="305" r:id="rId14"/>
    <p:sldId id="306" r:id="rId15"/>
    <p:sldId id="308" r:id="rId16"/>
    <p:sldId id="309" r:id="rId17"/>
    <p:sldId id="273" r:id="rId18"/>
    <p:sldId id="312" r:id="rId19"/>
    <p:sldId id="274" r:id="rId20"/>
    <p:sldId id="275" r:id="rId21"/>
    <p:sldId id="271" r:id="rId22"/>
    <p:sldId id="276" r:id="rId23"/>
    <p:sldId id="314" r:id="rId24"/>
    <p:sldId id="315" r:id="rId25"/>
    <p:sldId id="319" r:id="rId26"/>
    <p:sldId id="317" r:id="rId27"/>
    <p:sldId id="316" r:id="rId28"/>
    <p:sldId id="321" r:id="rId29"/>
    <p:sldId id="318" r:id="rId30"/>
    <p:sldId id="303"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97C7A6D5-7666-4E83-8B67-345EBDDE21F1}">
          <p14:sldIdLst>
            <p14:sldId id="302"/>
            <p14:sldId id="256"/>
            <p14:sldId id="258"/>
            <p14:sldId id="259"/>
            <p14:sldId id="262"/>
            <p14:sldId id="307"/>
            <p14:sldId id="272"/>
            <p14:sldId id="304"/>
            <p14:sldId id="310"/>
            <p14:sldId id="313"/>
            <p14:sldId id="311"/>
            <p14:sldId id="305"/>
            <p14:sldId id="306"/>
            <p14:sldId id="308"/>
            <p14:sldId id="309"/>
            <p14:sldId id="273"/>
            <p14:sldId id="312"/>
            <p14:sldId id="274"/>
            <p14:sldId id="275"/>
            <p14:sldId id="271"/>
            <p14:sldId id="276"/>
            <p14:sldId id="314"/>
            <p14:sldId id="315"/>
            <p14:sldId id="319"/>
            <p14:sldId id="317"/>
            <p14:sldId id="316"/>
            <p14:sldId id="321"/>
            <p14:sldId id="318"/>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4" autoAdjust="0"/>
    <p:restoredTop sz="94660"/>
  </p:normalViewPr>
  <p:slideViewPr>
    <p:cSldViewPr snapToGrid="0">
      <p:cViewPr varScale="1">
        <p:scale>
          <a:sx n="75" d="100"/>
          <a:sy n="75" d="100"/>
        </p:scale>
        <p:origin x="78" y="9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g"/></Relationships>
</file>

<file path=ppt/diagrams/_rels/data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image" Target="../media/image1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image" Target="../media/image19.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73A032-9606-4A06-96CF-6F131538904D}"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s-CL"/>
        </a:p>
      </dgm:t>
    </dgm:pt>
    <dgm:pt modelId="{ED2A8977-4702-4F7B-BBB8-1E4832B5E1F9}">
      <dgm:prSet/>
      <dgm:spPr/>
      <dgm:t>
        <a:bodyPr/>
        <a:lstStyle/>
        <a:p>
          <a:r>
            <a:rPr lang="es-CL" dirty="0"/>
            <a:t>Exorcismos</a:t>
          </a:r>
        </a:p>
        <a:p>
          <a:r>
            <a:rPr lang="es-CL" dirty="0"/>
            <a:t>7</a:t>
          </a:r>
        </a:p>
      </dgm:t>
    </dgm:pt>
    <dgm:pt modelId="{9AB50CC9-68B1-4138-884B-630A30410599}" type="parTrans" cxnId="{2420A5F9-0018-480C-86F1-134CE5AEE9A7}">
      <dgm:prSet/>
      <dgm:spPr/>
      <dgm:t>
        <a:bodyPr/>
        <a:lstStyle/>
        <a:p>
          <a:endParaRPr lang="es-CL"/>
        </a:p>
      </dgm:t>
    </dgm:pt>
    <dgm:pt modelId="{C60C6512-4B9C-496C-A3D7-5418588C3BAD}" type="sibTrans" cxnId="{2420A5F9-0018-480C-86F1-134CE5AEE9A7}">
      <dgm:prSet/>
      <dgm:spPr/>
      <dgm:t>
        <a:bodyPr/>
        <a:lstStyle/>
        <a:p>
          <a:endParaRPr lang="es-CL"/>
        </a:p>
      </dgm:t>
    </dgm:pt>
    <dgm:pt modelId="{6C306450-C343-42CE-9522-4EC72738B7DC}">
      <dgm:prSet/>
      <dgm:spPr>
        <a:solidFill>
          <a:schemeClr val="accent4">
            <a:lumMod val="75000"/>
          </a:schemeClr>
        </a:solidFill>
      </dgm:spPr>
      <dgm:t>
        <a:bodyPr/>
        <a:lstStyle/>
        <a:p>
          <a:r>
            <a:rPr lang="es-CL" dirty="0"/>
            <a:t>Curaciones</a:t>
          </a:r>
        </a:p>
        <a:p>
          <a:r>
            <a:rPr lang="es-CL" dirty="0"/>
            <a:t>17</a:t>
          </a:r>
        </a:p>
      </dgm:t>
    </dgm:pt>
    <dgm:pt modelId="{931EF199-3920-4BDA-9203-85D111C5115D}" type="parTrans" cxnId="{FD25FA37-B45D-4A37-B980-C68E2DB5A799}">
      <dgm:prSet/>
      <dgm:spPr/>
      <dgm:t>
        <a:bodyPr/>
        <a:lstStyle/>
        <a:p>
          <a:endParaRPr lang="es-CL"/>
        </a:p>
      </dgm:t>
    </dgm:pt>
    <dgm:pt modelId="{D9DB133A-5245-4BB6-AAA8-AACFC2254918}" type="sibTrans" cxnId="{FD25FA37-B45D-4A37-B980-C68E2DB5A799}">
      <dgm:prSet/>
      <dgm:spPr/>
      <dgm:t>
        <a:bodyPr/>
        <a:lstStyle/>
        <a:p>
          <a:endParaRPr lang="es-CL"/>
        </a:p>
      </dgm:t>
    </dgm:pt>
    <dgm:pt modelId="{F54DF547-EF97-4150-8A95-C3EBE896903D}">
      <dgm:prSet/>
      <dgm:spPr>
        <a:solidFill>
          <a:srgbClr val="FFC000"/>
        </a:solidFill>
      </dgm:spPr>
      <dgm:t>
        <a:bodyPr/>
        <a:lstStyle/>
        <a:p>
          <a:r>
            <a:rPr lang="es-CL" dirty="0"/>
            <a:t>Resurrección</a:t>
          </a:r>
        </a:p>
        <a:p>
          <a:r>
            <a:rPr lang="es-CL" dirty="0"/>
            <a:t>4</a:t>
          </a:r>
        </a:p>
      </dgm:t>
    </dgm:pt>
    <dgm:pt modelId="{80FED6BB-A81D-465E-BB9A-E0E07B76110C}" type="parTrans" cxnId="{D771F538-9B2F-4F05-9D21-C3E85D631B3B}">
      <dgm:prSet/>
      <dgm:spPr/>
      <dgm:t>
        <a:bodyPr/>
        <a:lstStyle/>
        <a:p>
          <a:endParaRPr lang="es-CL"/>
        </a:p>
      </dgm:t>
    </dgm:pt>
    <dgm:pt modelId="{D40008BF-DECF-4F6A-85A9-F5D33C1EDDAC}" type="sibTrans" cxnId="{D771F538-9B2F-4F05-9D21-C3E85D631B3B}">
      <dgm:prSet/>
      <dgm:spPr/>
      <dgm:t>
        <a:bodyPr/>
        <a:lstStyle/>
        <a:p>
          <a:endParaRPr lang="es-CL"/>
        </a:p>
      </dgm:t>
    </dgm:pt>
    <dgm:pt modelId="{CF642AA7-E723-46B0-B213-2D89AFA76BC2}">
      <dgm:prSet/>
      <dgm:spPr/>
      <dgm:t>
        <a:bodyPr/>
        <a:lstStyle/>
        <a:p>
          <a:r>
            <a:rPr lang="es-CL" dirty="0"/>
            <a:t>Control sobre la naturaleza</a:t>
          </a:r>
        </a:p>
        <a:p>
          <a:r>
            <a:rPr lang="es-CL" dirty="0"/>
            <a:t>10</a:t>
          </a:r>
        </a:p>
      </dgm:t>
    </dgm:pt>
    <dgm:pt modelId="{52940558-1FF3-4927-8E5B-F188C35A93DA}" type="parTrans" cxnId="{5C99181F-F47B-4478-ADA7-58E0AB150A3D}">
      <dgm:prSet/>
      <dgm:spPr/>
      <dgm:t>
        <a:bodyPr/>
        <a:lstStyle/>
        <a:p>
          <a:endParaRPr lang="es-CL"/>
        </a:p>
      </dgm:t>
    </dgm:pt>
    <dgm:pt modelId="{4EBBFC97-C758-4595-9EDE-4D95EFDA9272}" type="sibTrans" cxnId="{5C99181F-F47B-4478-ADA7-58E0AB150A3D}">
      <dgm:prSet/>
      <dgm:spPr/>
      <dgm:t>
        <a:bodyPr/>
        <a:lstStyle/>
        <a:p>
          <a:endParaRPr lang="es-CL"/>
        </a:p>
      </dgm:t>
    </dgm:pt>
    <dgm:pt modelId="{4C967F9B-0CB8-4FB4-BC58-191C5722FA63}" type="pres">
      <dgm:prSet presAssocID="{A073A032-9606-4A06-96CF-6F131538904D}" presName="Name0" presStyleCnt="0">
        <dgm:presLayoutVars>
          <dgm:dir/>
          <dgm:resizeHandles val="exact"/>
        </dgm:presLayoutVars>
      </dgm:prSet>
      <dgm:spPr/>
    </dgm:pt>
    <dgm:pt modelId="{89649DD3-0B8F-48AD-9CCD-6F91CABA3FDA}" type="pres">
      <dgm:prSet presAssocID="{A073A032-9606-4A06-96CF-6F131538904D}" presName="fgShape" presStyleLbl="fgShp" presStyleIdx="0" presStyleCnt="1"/>
      <dgm:spPr/>
    </dgm:pt>
    <dgm:pt modelId="{FE3F5459-9B07-41DA-B9C0-537C4E0A4564}" type="pres">
      <dgm:prSet presAssocID="{A073A032-9606-4A06-96CF-6F131538904D}" presName="linComp" presStyleCnt="0"/>
      <dgm:spPr/>
    </dgm:pt>
    <dgm:pt modelId="{EFA0965A-3AA9-434B-AFF7-E1A430A2CFBF}" type="pres">
      <dgm:prSet presAssocID="{ED2A8977-4702-4F7B-BBB8-1E4832B5E1F9}" presName="compNode" presStyleCnt="0"/>
      <dgm:spPr/>
    </dgm:pt>
    <dgm:pt modelId="{97327FAE-C4D2-416D-8C12-609727027A31}" type="pres">
      <dgm:prSet presAssocID="{ED2A8977-4702-4F7B-BBB8-1E4832B5E1F9}" presName="bkgdShape" presStyleLbl="node1" presStyleIdx="0" presStyleCnt="4"/>
      <dgm:spPr/>
    </dgm:pt>
    <dgm:pt modelId="{A3E1B203-8AB7-4A6F-BA1B-F21F39C3475F}" type="pres">
      <dgm:prSet presAssocID="{ED2A8977-4702-4F7B-BBB8-1E4832B5E1F9}" presName="nodeTx" presStyleLbl="node1" presStyleIdx="0" presStyleCnt="4">
        <dgm:presLayoutVars>
          <dgm:bulletEnabled val="1"/>
        </dgm:presLayoutVars>
      </dgm:prSet>
      <dgm:spPr/>
    </dgm:pt>
    <dgm:pt modelId="{B16B0A3D-6BF1-4ED3-887A-9BCFF2819121}" type="pres">
      <dgm:prSet presAssocID="{ED2A8977-4702-4F7B-BBB8-1E4832B5E1F9}" presName="invisiNode" presStyleLbl="node1" presStyleIdx="0" presStyleCnt="4"/>
      <dgm:spPr/>
    </dgm:pt>
    <dgm:pt modelId="{FA87333B-CB9F-471B-9301-EA9C48FE375B}" type="pres">
      <dgm:prSet presAssocID="{ED2A8977-4702-4F7B-BBB8-1E4832B5E1F9}" presName="imagNode" presStyleLbl="fgImgPlace1" presStyleIdx="0" presStyleCnt="4"/>
      <dgm:spPr>
        <a:blipFill>
          <a:blip xmlns:r="http://schemas.openxmlformats.org/officeDocument/2006/relationships" r:embed="rId1"/>
          <a:srcRect/>
          <a:stretch>
            <a:fillRect t="-7000" b="-7000"/>
          </a:stretch>
        </a:blipFill>
      </dgm:spPr>
    </dgm:pt>
    <dgm:pt modelId="{FDA284A7-B608-41EC-B0AE-932F2F12F605}" type="pres">
      <dgm:prSet presAssocID="{C60C6512-4B9C-496C-A3D7-5418588C3BAD}" presName="sibTrans" presStyleLbl="sibTrans2D1" presStyleIdx="0" presStyleCnt="0"/>
      <dgm:spPr/>
    </dgm:pt>
    <dgm:pt modelId="{6F3E34BF-CB31-4C6E-AD01-0DD44C02485E}" type="pres">
      <dgm:prSet presAssocID="{6C306450-C343-42CE-9522-4EC72738B7DC}" presName="compNode" presStyleCnt="0"/>
      <dgm:spPr/>
    </dgm:pt>
    <dgm:pt modelId="{1F823C12-D92E-4CE2-8387-63635F324394}" type="pres">
      <dgm:prSet presAssocID="{6C306450-C343-42CE-9522-4EC72738B7DC}" presName="bkgdShape" presStyleLbl="node1" presStyleIdx="1" presStyleCnt="4"/>
      <dgm:spPr/>
    </dgm:pt>
    <dgm:pt modelId="{D3CFF6F1-ADE1-4B9D-A455-773A222E59BB}" type="pres">
      <dgm:prSet presAssocID="{6C306450-C343-42CE-9522-4EC72738B7DC}" presName="nodeTx" presStyleLbl="node1" presStyleIdx="1" presStyleCnt="4">
        <dgm:presLayoutVars>
          <dgm:bulletEnabled val="1"/>
        </dgm:presLayoutVars>
      </dgm:prSet>
      <dgm:spPr/>
    </dgm:pt>
    <dgm:pt modelId="{4D09BD7D-AF32-4E9B-B55F-DAEC05869B29}" type="pres">
      <dgm:prSet presAssocID="{6C306450-C343-42CE-9522-4EC72738B7DC}" presName="invisiNode" presStyleLbl="node1" presStyleIdx="1" presStyleCnt="4"/>
      <dgm:spPr/>
    </dgm:pt>
    <dgm:pt modelId="{C6D20076-E392-4E56-B3F8-9EE6964816B0}" type="pres">
      <dgm:prSet presAssocID="{6C306450-C343-42CE-9522-4EC72738B7DC}" presName="imagNode" presStyleLbl="fgImgPlace1" presStyleIdx="1" presStyleCnt="4"/>
      <dgm:spPr>
        <a:blipFill>
          <a:blip xmlns:r="http://schemas.openxmlformats.org/officeDocument/2006/relationships" r:embed="rId2"/>
          <a:srcRect/>
          <a:stretch>
            <a:fillRect t="-21000" b="-21000"/>
          </a:stretch>
        </a:blipFill>
      </dgm:spPr>
    </dgm:pt>
    <dgm:pt modelId="{A7352540-F6EC-4F44-83DE-600F5AC7E8A1}" type="pres">
      <dgm:prSet presAssocID="{D9DB133A-5245-4BB6-AAA8-AACFC2254918}" presName="sibTrans" presStyleLbl="sibTrans2D1" presStyleIdx="0" presStyleCnt="0"/>
      <dgm:spPr/>
    </dgm:pt>
    <dgm:pt modelId="{B403BE6C-60FF-4EDB-93FB-C06F8925E6A7}" type="pres">
      <dgm:prSet presAssocID="{F54DF547-EF97-4150-8A95-C3EBE896903D}" presName="compNode" presStyleCnt="0"/>
      <dgm:spPr/>
    </dgm:pt>
    <dgm:pt modelId="{DC841107-A5C1-4658-8899-A22CEBA33BB7}" type="pres">
      <dgm:prSet presAssocID="{F54DF547-EF97-4150-8A95-C3EBE896903D}" presName="bkgdShape" presStyleLbl="node1" presStyleIdx="2" presStyleCnt="4"/>
      <dgm:spPr/>
    </dgm:pt>
    <dgm:pt modelId="{16C738C3-BA8A-4057-9D1E-549AAB1BF58B}" type="pres">
      <dgm:prSet presAssocID="{F54DF547-EF97-4150-8A95-C3EBE896903D}" presName="nodeTx" presStyleLbl="node1" presStyleIdx="2" presStyleCnt="4">
        <dgm:presLayoutVars>
          <dgm:bulletEnabled val="1"/>
        </dgm:presLayoutVars>
      </dgm:prSet>
      <dgm:spPr/>
    </dgm:pt>
    <dgm:pt modelId="{776662A6-9D35-4B0F-ACD5-3327F380C716}" type="pres">
      <dgm:prSet presAssocID="{F54DF547-EF97-4150-8A95-C3EBE896903D}" presName="invisiNode" presStyleLbl="node1" presStyleIdx="2" presStyleCnt="4"/>
      <dgm:spPr/>
    </dgm:pt>
    <dgm:pt modelId="{76C687C6-2860-4719-8CAA-43813C930061}" type="pres">
      <dgm:prSet presAssocID="{F54DF547-EF97-4150-8A95-C3EBE896903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pt>
    <dgm:pt modelId="{2B925BD7-2AF0-4ABD-A873-1E7E66C29E96}" type="pres">
      <dgm:prSet presAssocID="{D40008BF-DECF-4F6A-85A9-F5D33C1EDDAC}" presName="sibTrans" presStyleLbl="sibTrans2D1" presStyleIdx="0" presStyleCnt="0"/>
      <dgm:spPr/>
    </dgm:pt>
    <dgm:pt modelId="{ACC0EC31-39FB-4CB4-9C04-86DFB7656E48}" type="pres">
      <dgm:prSet presAssocID="{CF642AA7-E723-46B0-B213-2D89AFA76BC2}" presName="compNode" presStyleCnt="0"/>
      <dgm:spPr/>
    </dgm:pt>
    <dgm:pt modelId="{ED40AE6D-1899-47E7-BF8A-40335F3806B5}" type="pres">
      <dgm:prSet presAssocID="{CF642AA7-E723-46B0-B213-2D89AFA76BC2}" presName="bkgdShape" presStyleLbl="node1" presStyleIdx="3" presStyleCnt="4"/>
      <dgm:spPr/>
    </dgm:pt>
    <dgm:pt modelId="{C7F6DE9D-929A-40D0-9F93-A293EBEBDE3A}" type="pres">
      <dgm:prSet presAssocID="{CF642AA7-E723-46B0-B213-2D89AFA76BC2}" presName="nodeTx" presStyleLbl="node1" presStyleIdx="3" presStyleCnt="4">
        <dgm:presLayoutVars>
          <dgm:bulletEnabled val="1"/>
        </dgm:presLayoutVars>
      </dgm:prSet>
      <dgm:spPr/>
    </dgm:pt>
    <dgm:pt modelId="{BB116BF0-7CFA-4EDD-9A5F-E3B1FEF07511}" type="pres">
      <dgm:prSet presAssocID="{CF642AA7-E723-46B0-B213-2D89AFA76BC2}" presName="invisiNode" presStyleLbl="node1" presStyleIdx="3" presStyleCnt="4"/>
      <dgm:spPr/>
    </dgm:pt>
    <dgm:pt modelId="{2223F34A-4B9B-4CC4-B0B1-41912B0D6F01}" type="pres">
      <dgm:prSet presAssocID="{CF642AA7-E723-46B0-B213-2D89AFA76BC2}"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dgm:spPr>
    </dgm:pt>
  </dgm:ptLst>
  <dgm:cxnLst>
    <dgm:cxn modelId="{5C99181F-F47B-4478-ADA7-58E0AB150A3D}" srcId="{A073A032-9606-4A06-96CF-6F131538904D}" destId="{CF642AA7-E723-46B0-B213-2D89AFA76BC2}" srcOrd="3" destOrd="0" parTransId="{52940558-1FF3-4927-8E5B-F188C35A93DA}" sibTransId="{4EBBFC97-C758-4595-9EDE-4D95EFDA9272}"/>
    <dgm:cxn modelId="{54AF8134-1A15-41EA-9321-27250FBA4EEC}" type="presOf" srcId="{ED2A8977-4702-4F7B-BBB8-1E4832B5E1F9}" destId="{97327FAE-C4D2-416D-8C12-609727027A31}" srcOrd="0" destOrd="0" presId="urn:microsoft.com/office/officeart/2005/8/layout/hList7"/>
    <dgm:cxn modelId="{DDA07E36-33E1-43C5-A824-48B4B55A3CDD}" type="presOf" srcId="{D40008BF-DECF-4F6A-85A9-F5D33C1EDDAC}" destId="{2B925BD7-2AF0-4ABD-A873-1E7E66C29E96}" srcOrd="0" destOrd="0" presId="urn:microsoft.com/office/officeart/2005/8/layout/hList7"/>
    <dgm:cxn modelId="{FD25FA37-B45D-4A37-B980-C68E2DB5A799}" srcId="{A073A032-9606-4A06-96CF-6F131538904D}" destId="{6C306450-C343-42CE-9522-4EC72738B7DC}" srcOrd="1" destOrd="0" parTransId="{931EF199-3920-4BDA-9203-85D111C5115D}" sibTransId="{D9DB133A-5245-4BB6-AAA8-AACFC2254918}"/>
    <dgm:cxn modelId="{D771F538-9B2F-4F05-9D21-C3E85D631B3B}" srcId="{A073A032-9606-4A06-96CF-6F131538904D}" destId="{F54DF547-EF97-4150-8A95-C3EBE896903D}" srcOrd="2" destOrd="0" parTransId="{80FED6BB-A81D-465E-BB9A-E0E07B76110C}" sibTransId="{D40008BF-DECF-4F6A-85A9-F5D33C1EDDAC}"/>
    <dgm:cxn modelId="{31B60E57-E07E-4E91-B40D-06026E1D5D67}" type="presOf" srcId="{6C306450-C343-42CE-9522-4EC72738B7DC}" destId="{1F823C12-D92E-4CE2-8387-63635F324394}" srcOrd="0" destOrd="0" presId="urn:microsoft.com/office/officeart/2005/8/layout/hList7"/>
    <dgm:cxn modelId="{382A1E87-E43F-4E59-9A1A-3BA59FB21DD0}" type="presOf" srcId="{6C306450-C343-42CE-9522-4EC72738B7DC}" destId="{D3CFF6F1-ADE1-4B9D-A455-773A222E59BB}" srcOrd="1" destOrd="0" presId="urn:microsoft.com/office/officeart/2005/8/layout/hList7"/>
    <dgm:cxn modelId="{3FD24692-FD4B-41E0-ADF7-28958B3934F2}" type="presOf" srcId="{A073A032-9606-4A06-96CF-6F131538904D}" destId="{4C967F9B-0CB8-4FB4-BC58-191C5722FA63}" srcOrd="0" destOrd="0" presId="urn:microsoft.com/office/officeart/2005/8/layout/hList7"/>
    <dgm:cxn modelId="{AD508B9F-5C58-4DA2-9543-F771BD01D929}" type="presOf" srcId="{F54DF547-EF97-4150-8A95-C3EBE896903D}" destId="{DC841107-A5C1-4658-8899-A22CEBA33BB7}" srcOrd="0" destOrd="0" presId="urn:microsoft.com/office/officeart/2005/8/layout/hList7"/>
    <dgm:cxn modelId="{96390CB0-77F2-4CD1-A241-4A320AE0D3CE}" type="presOf" srcId="{CF642AA7-E723-46B0-B213-2D89AFA76BC2}" destId="{ED40AE6D-1899-47E7-BF8A-40335F3806B5}" srcOrd="0" destOrd="0" presId="urn:microsoft.com/office/officeart/2005/8/layout/hList7"/>
    <dgm:cxn modelId="{2B0EC9B9-85B2-4BFA-81DB-BE73CBE5D7F2}" type="presOf" srcId="{C60C6512-4B9C-496C-A3D7-5418588C3BAD}" destId="{FDA284A7-B608-41EC-B0AE-932F2F12F605}" srcOrd="0" destOrd="0" presId="urn:microsoft.com/office/officeart/2005/8/layout/hList7"/>
    <dgm:cxn modelId="{17913DD7-F5EA-4B3E-AA37-8262A405870A}" type="presOf" srcId="{F54DF547-EF97-4150-8A95-C3EBE896903D}" destId="{16C738C3-BA8A-4057-9D1E-549AAB1BF58B}" srcOrd="1" destOrd="0" presId="urn:microsoft.com/office/officeart/2005/8/layout/hList7"/>
    <dgm:cxn modelId="{6C5D84E0-0088-428D-B502-DB46E3287A57}" type="presOf" srcId="{D9DB133A-5245-4BB6-AAA8-AACFC2254918}" destId="{A7352540-F6EC-4F44-83DE-600F5AC7E8A1}" srcOrd="0" destOrd="0" presId="urn:microsoft.com/office/officeart/2005/8/layout/hList7"/>
    <dgm:cxn modelId="{DE2629F2-4B08-4BFB-9C4E-A1D7FA39CE1A}" type="presOf" srcId="{CF642AA7-E723-46B0-B213-2D89AFA76BC2}" destId="{C7F6DE9D-929A-40D0-9F93-A293EBEBDE3A}" srcOrd="1" destOrd="0" presId="urn:microsoft.com/office/officeart/2005/8/layout/hList7"/>
    <dgm:cxn modelId="{2420A5F9-0018-480C-86F1-134CE5AEE9A7}" srcId="{A073A032-9606-4A06-96CF-6F131538904D}" destId="{ED2A8977-4702-4F7B-BBB8-1E4832B5E1F9}" srcOrd="0" destOrd="0" parTransId="{9AB50CC9-68B1-4138-884B-630A30410599}" sibTransId="{C60C6512-4B9C-496C-A3D7-5418588C3BAD}"/>
    <dgm:cxn modelId="{94254BFB-08D0-407D-BECA-6E6886D094AE}" type="presOf" srcId="{ED2A8977-4702-4F7B-BBB8-1E4832B5E1F9}" destId="{A3E1B203-8AB7-4A6F-BA1B-F21F39C3475F}" srcOrd="1" destOrd="0" presId="urn:microsoft.com/office/officeart/2005/8/layout/hList7"/>
    <dgm:cxn modelId="{D11C1779-6A4D-47D4-BD4A-B4D8C91E437F}" type="presParOf" srcId="{4C967F9B-0CB8-4FB4-BC58-191C5722FA63}" destId="{89649DD3-0B8F-48AD-9CCD-6F91CABA3FDA}" srcOrd="0" destOrd="0" presId="urn:microsoft.com/office/officeart/2005/8/layout/hList7"/>
    <dgm:cxn modelId="{439312FD-EE4B-4ED7-9CEB-0350697489A0}" type="presParOf" srcId="{4C967F9B-0CB8-4FB4-BC58-191C5722FA63}" destId="{FE3F5459-9B07-41DA-B9C0-537C4E0A4564}" srcOrd="1" destOrd="0" presId="urn:microsoft.com/office/officeart/2005/8/layout/hList7"/>
    <dgm:cxn modelId="{F61B2F08-BD13-4CB3-99A5-C1E28F0A54A5}" type="presParOf" srcId="{FE3F5459-9B07-41DA-B9C0-537C4E0A4564}" destId="{EFA0965A-3AA9-434B-AFF7-E1A430A2CFBF}" srcOrd="0" destOrd="0" presId="urn:microsoft.com/office/officeart/2005/8/layout/hList7"/>
    <dgm:cxn modelId="{255B4B66-660C-4961-AE5E-46E486D9AE6B}" type="presParOf" srcId="{EFA0965A-3AA9-434B-AFF7-E1A430A2CFBF}" destId="{97327FAE-C4D2-416D-8C12-609727027A31}" srcOrd="0" destOrd="0" presId="urn:microsoft.com/office/officeart/2005/8/layout/hList7"/>
    <dgm:cxn modelId="{FFBFFB1E-CA95-4833-ABDF-5CECCE80C689}" type="presParOf" srcId="{EFA0965A-3AA9-434B-AFF7-E1A430A2CFBF}" destId="{A3E1B203-8AB7-4A6F-BA1B-F21F39C3475F}" srcOrd="1" destOrd="0" presId="urn:microsoft.com/office/officeart/2005/8/layout/hList7"/>
    <dgm:cxn modelId="{E8A674D7-2EBC-422B-94F4-1BD7CB995163}" type="presParOf" srcId="{EFA0965A-3AA9-434B-AFF7-E1A430A2CFBF}" destId="{B16B0A3D-6BF1-4ED3-887A-9BCFF2819121}" srcOrd="2" destOrd="0" presId="urn:microsoft.com/office/officeart/2005/8/layout/hList7"/>
    <dgm:cxn modelId="{045265E0-3ECA-4337-8B21-5EB8B2780826}" type="presParOf" srcId="{EFA0965A-3AA9-434B-AFF7-E1A430A2CFBF}" destId="{FA87333B-CB9F-471B-9301-EA9C48FE375B}" srcOrd="3" destOrd="0" presId="urn:microsoft.com/office/officeart/2005/8/layout/hList7"/>
    <dgm:cxn modelId="{D0F89364-EC90-498E-8E83-0CF7950F42FC}" type="presParOf" srcId="{FE3F5459-9B07-41DA-B9C0-537C4E0A4564}" destId="{FDA284A7-B608-41EC-B0AE-932F2F12F605}" srcOrd="1" destOrd="0" presId="urn:microsoft.com/office/officeart/2005/8/layout/hList7"/>
    <dgm:cxn modelId="{143A5281-98EB-48D1-ADB8-6679D1C194D2}" type="presParOf" srcId="{FE3F5459-9B07-41DA-B9C0-537C4E0A4564}" destId="{6F3E34BF-CB31-4C6E-AD01-0DD44C02485E}" srcOrd="2" destOrd="0" presId="urn:microsoft.com/office/officeart/2005/8/layout/hList7"/>
    <dgm:cxn modelId="{F61033C6-AC32-4842-9C58-EBB3F2ECE096}" type="presParOf" srcId="{6F3E34BF-CB31-4C6E-AD01-0DD44C02485E}" destId="{1F823C12-D92E-4CE2-8387-63635F324394}" srcOrd="0" destOrd="0" presId="urn:microsoft.com/office/officeart/2005/8/layout/hList7"/>
    <dgm:cxn modelId="{018DBA1D-4B6B-4832-8FE0-3AB95B0B3DD2}" type="presParOf" srcId="{6F3E34BF-CB31-4C6E-AD01-0DD44C02485E}" destId="{D3CFF6F1-ADE1-4B9D-A455-773A222E59BB}" srcOrd="1" destOrd="0" presId="urn:microsoft.com/office/officeart/2005/8/layout/hList7"/>
    <dgm:cxn modelId="{B24FEA74-B83C-4287-A99D-090C8DAD9423}" type="presParOf" srcId="{6F3E34BF-CB31-4C6E-AD01-0DD44C02485E}" destId="{4D09BD7D-AF32-4E9B-B55F-DAEC05869B29}" srcOrd="2" destOrd="0" presId="urn:microsoft.com/office/officeart/2005/8/layout/hList7"/>
    <dgm:cxn modelId="{EF127ED4-75E5-4EE8-BAA5-BDFF04C4608F}" type="presParOf" srcId="{6F3E34BF-CB31-4C6E-AD01-0DD44C02485E}" destId="{C6D20076-E392-4E56-B3F8-9EE6964816B0}" srcOrd="3" destOrd="0" presId="urn:microsoft.com/office/officeart/2005/8/layout/hList7"/>
    <dgm:cxn modelId="{A647E9E7-553E-4894-8D96-D5B272DE856D}" type="presParOf" srcId="{FE3F5459-9B07-41DA-B9C0-537C4E0A4564}" destId="{A7352540-F6EC-4F44-83DE-600F5AC7E8A1}" srcOrd="3" destOrd="0" presId="urn:microsoft.com/office/officeart/2005/8/layout/hList7"/>
    <dgm:cxn modelId="{EBF32251-75D4-4590-BF64-7DF145BF0E65}" type="presParOf" srcId="{FE3F5459-9B07-41DA-B9C0-537C4E0A4564}" destId="{B403BE6C-60FF-4EDB-93FB-C06F8925E6A7}" srcOrd="4" destOrd="0" presId="urn:microsoft.com/office/officeart/2005/8/layout/hList7"/>
    <dgm:cxn modelId="{F598A8D9-2658-49CF-896D-13AA9D478C73}" type="presParOf" srcId="{B403BE6C-60FF-4EDB-93FB-C06F8925E6A7}" destId="{DC841107-A5C1-4658-8899-A22CEBA33BB7}" srcOrd="0" destOrd="0" presId="urn:microsoft.com/office/officeart/2005/8/layout/hList7"/>
    <dgm:cxn modelId="{BDFF2E16-A5F8-40AE-995C-5E6BCB179144}" type="presParOf" srcId="{B403BE6C-60FF-4EDB-93FB-C06F8925E6A7}" destId="{16C738C3-BA8A-4057-9D1E-549AAB1BF58B}" srcOrd="1" destOrd="0" presId="urn:microsoft.com/office/officeart/2005/8/layout/hList7"/>
    <dgm:cxn modelId="{3C5F7CFD-BDA8-48A4-AEEC-4A87315EA03E}" type="presParOf" srcId="{B403BE6C-60FF-4EDB-93FB-C06F8925E6A7}" destId="{776662A6-9D35-4B0F-ACD5-3327F380C716}" srcOrd="2" destOrd="0" presId="urn:microsoft.com/office/officeart/2005/8/layout/hList7"/>
    <dgm:cxn modelId="{2CC0C3B9-B214-4FE2-9F0B-D5375EA30C99}" type="presParOf" srcId="{B403BE6C-60FF-4EDB-93FB-C06F8925E6A7}" destId="{76C687C6-2860-4719-8CAA-43813C930061}" srcOrd="3" destOrd="0" presId="urn:microsoft.com/office/officeart/2005/8/layout/hList7"/>
    <dgm:cxn modelId="{F7DFABD0-C53E-4DBF-871A-B61BD567AF6B}" type="presParOf" srcId="{FE3F5459-9B07-41DA-B9C0-537C4E0A4564}" destId="{2B925BD7-2AF0-4ABD-A873-1E7E66C29E96}" srcOrd="5" destOrd="0" presId="urn:microsoft.com/office/officeart/2005/8/layout/hList7"/>
    <dgm:cxn modelId="{67699833-6489-4447-B6C7-1D4573310FAD}" type="presParOf" srcId="{FE3F5459-9B07-41DA-B9C0-537C4E0A4564}" destId="{ACC0EC31-39FB-4CB4-9C04-86DFB7656E48}" srcOrd="6" destOrd="0" presId="urn:microsoft.com/office/officeart/2005/8/layout/hList7"/>
    <dgm:cxn modelId="{719E2260-63B3-46CE-9344-47A40841F183}" type="presParOf" srcId="{ACC0EC31-39FB-4CB4-9C04-86DFB7656E48}" destId="{ED40AE6D-1899-47E7-BF8A-40335F3806B5}" srcOrd="0" destOrd="0" presId="urn:microsoft.com/office/officeart/2005/8/layout/hList7"/>
    <dgm:cxn modelId="{93F5E685-E8C3-4C7D-B4A4-25D3E830AAE3}" type="presParOf" srcId="{ACC0EC31-39FB-4CB4-9C04-86DFB7656E48}" destId="{C7F6DE9D-929A-40D0-9F93-A293EBEBDE3A}" srcOrd="1" destOrd="0" presId="urn:microsoft.com/office/officeart/2005/8/layout/hList7"/>
    <dgm:cxn modelId="{398D624B-8F52-450C-806E-68302D1DC0CB}" type="presParOf" srcId="{ACC0EC31-39FB-4CB4-9C04-86DFB7656E48}" destId="{BB116BF0-7CFA-4EDD-9A5F-E3B1FEF07511}" srcOrd="2" destOrd="0" presId="urn:microsoft.com/office/officeart/2005/8/layout/hList7"/>
    <dgm:cxn modelId="{9DFBA755-F2BF-4821-BD4F-CA4A72392542}" type="presParOf" srcId="{ACC0EC31-39FB-4CB4-9C04-86DFB7656E48}" destId="{2223F34A-4B9B-4CC4-B0B1-41912B0D6F0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631B72-2694-4331-B4E0-80573BC99239}" type="doc">
      <dgm:prSet loTypeId="urn:microsoft.com/office/officeart/2005/8/layout/hList7" loCatId="list" qsTypeId="urn:microsoft.com/office/officeart/2005/8/quickstyle/simple1" qsCatId="simple" csTypeId="urn:microsoft.com/office/officeart/2005/8/colors/colorful1" csCatId="colorful" phldr="1"/>
      <dgm:spPr/>
      <dgm:t>
        <a:bodyPr/>
        <a:lstStyle/>
        <a:p>
          <a:endParaRPr lang="es-CL"/>
        </a:p>
      </dgm:t>
    </dgm:pt>
    <dgm:pt modelId="{EA9B14BB-4CC5-42F0-AEC3-C7C80FCE01A6}">
      <dgm:prSet/>
      <dgm:spPr/>
      <dgm:t>
        <a:bodyPr/>
        <a:lstStyle/>
        <a:p>
          <a:r>
            <a:rPr lang="es-CL" b="1" i="0" dirty="0"/>
            <a:t>Primero, el linaje real del Salvador, como se profetizó que el Mesías saldría de la Casa de David</a:t>
          </a:r>
          <a:endParaRPr lang="es-CL" b="1" dirty="0"/>
        </a:p>
      </dgm:t>
    </dgm:pt>
    <dgm:pt modelId="{821AE99D-F23F-4DA0-8B02-6957E596365C}" type="parTrans" cxnId="{D73BD8B4-7DB7-4A1A-8957-9E387CA6CED6}">
      <dgm:prSet/>
      <dgm:spPr/>
      <dgm:t>
        <a:bodyPr/>
        <a:lstStyle/>
        <a:p>
          <a:endParaRPr lang="es-CL"/>
        </a:p>
      </dgm:t>
    </dgm:pt>
    <dgm:pt modelId="{E2002A95-3E60-4C0B-BCBA-BA2386316859}" type="sibTrans" cxnId="{D73BD8B4-7DB7-4A1A-8957-9E387CA6CED6}">
      <dgm:prSet/>
      <dgm:spPr/>
      <dgm:t>
        <a:bodyPr/>
        <a:lstStyle/>
        <a:p>
          <a:endParaRPr lang="es-CL"/>
        </a:p>
      </dgm:t>
    </dgm:pt>
    <dgm:pt modelId="{39348932-AB33-4939-9554-B5CF0D1C2499}">
      <dgm:prSet/>
      <dgm:spPr/>
      <dgm:t>
        <a:bodyPr/>
        <a:lstStyle/>
        <a:p>
          <a:r>
            <a:rPr lang="es-CL" b="1" i="0" dirty="0"/>
            <a:t>Segundo, su creencia en el poder de Cristo para sanar su enfermedad.</a:t>
          </a:r>
          <a:endParaRPr lang="es-CL" b="1" dirty="0"/>
        </a:p>
      </dgm:t>
    </dgm:pt>
    <dgm:pt modelId="{FF764CF3-C488-46A9-B4BA-8B402E4DD052}" type="parTrans" cxnId="{3FF2FEDA-4A32-44EE-81D9-2CF58C7D350C}">
      <dgm:prSet/>
      <dgm:spPr/>
      <dgm:t>
        <a:bodyPr/>
        <a:lstStyle/>
        <a:p>
          <a:endParaRPr lang="es-CL"/>
        </a:p>
      </dgm:t>
    </dgm:pt>
    <dgm:pt modelId="{23DD621A-8ECA-4B5D-B733-61B7C62C8523}" type="sibTrans" cxnId="{3FF2FEDA-4A32-44EE-81D9-2CF58C7D350C}">
      <dgm:prSet/>
      <dgm:spPr/>
      <dgm:t>
        <a:bodyPr/>
        <a:lstStyle/>
        <a:p>
          <a:endParaRPr lang="es-CL"/>
        </a:p>
      </dgm:t>
    </dgm:pt>
    <dgm:pt modelId="{8B5BA223-BCB4-4195-A17A-F704FC8E6277}" type="pres">
      <dgm:prSet presAssocID="{51631B72-2694-4331-B4E0-80573BC99239}" presName="Name0" presStyleCnt="0">
        <dgm:presLayoutVars>
          <dgm:dir/>
          <dgm:resizeHandles val="exact"/>
        </dgm:presLayoutVars>
      </dgm:prSet>
      <dgm:spPr/>
    </dgm:pt>
    <dgm:pt modelId="{6FBDFA89-D43C-46B6-85B0-05778C7C4897}" type="pres">
      <dgm:prSet presAssocID="{51631B72-2694-4331-B4E0-80573BC99239}" presName="fgShape" presStyleLbl="fgShp" presStyleIdx="0" presStyleCnt="1"/>
      <dgm:spPr/>
    </dgm:pt>
    <dgm:pt modelId="{2EE3A4D7-780F-411D-A2B9-4054F9DE80DB}" type="pres">
      <dgm:prSet presAssocID="{51631B72-2694-4331-B4E0-80573BC99239}" presName="linComp" presStyleCnt="0"/>
      <dgm:spPr/>
    </dgm:pt>
    <dgm:pt modelId="{AD5144A4-13EC-42E1-8002-0DE9E999AD16}" type="pres">
      <dgm:prSet presAssocID="{EA9B14BB-4CC5-42F0-AEC3-C7C80FCE01A6}" presName="compNode" presStyleCnt="0"/>
      <dgm:spPr/>
    </dgm:pt>
    <dgm:pt modelId="{95882BCB-A016-4F29-9D1D-07536C03ACA0}" type="pres">
      <dgm:prSet presAssocID="{EA9B14BB-4CC5-42F0-AEC3-C7C80FCE01A6}" presName="bkgdShape" presStyleLbl="node1" presStyleIdx="0" presStyleCnt="2"/>
      <dgm:spPr/>
    </dgm:pt>
    <dgm:pt modelId="{A47A815B-E0E5-47C1-9E71-5E2B20F227B8}" type="pres">
      <dgm:prSet presAssocID="{EA9B14BB-4CC5-42F0-AEC3-C7C80FCE01A6}" presName="nodeTx" presStyleLbl="node1" presStyleIdx="0" presStyleCnt="2">
        <dgm:presLayoutVars>
          <dgm:bulletEnabled val="1"/>
        </dgm:presLayoutVars>
      </dgm:prSet>
      <dgm:spPr/>
    </dgm:pt>
    <dgm:pt modelId="{E77DE03C-1295-41CC-9F32-DF59D0E82B98}" type="pres">
      <dgm:prSet presAssocID="{EA9B14BB-4CC5-42F0-AEC3-C7C80FCE01A6}" presName="invisiNode" presStyleLbl="node1" presStyleIdx="0" presStyleCnt="2"/>
      <dgm:spPr/>
    </dgm:pt>
    <dgm:pt modelId="{9495CA7F-EAC4-4F9B-A428-A4C505FF2978}" type="pres">
      <dgm:prSet presAssocID="{EA9B14BB-4CC5-42F0-AEC3-C7C80FCE01A6}"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0DF4DAF4-7132-4820-92DF-A0B3166BD4F4}" type="pres">
      <dgm:prSet presAssocID="{E2002A95-3E60-4C0B-BCBA-BA2386316859}" presName="sibTrans" presStyleLbl="sibTrans2D1" presStyleIdx="0" presStyleCnt="0"/>
      <dgm:spPr/>
    </dgm:pt>
    <dgm:pt modelId="{7EC4F6A3-B579-4799-ABCB-A02EE9260594}" type="pres">
      <dgm:prSet presAssocID="{39348932-AB33-4939-9554-B5CF0D1C2499}" presName="compNode" presStyleCnt="0"/>
      <dgm:spPr/>
    </dgm:pt>
    <dgm:pt modelId="{54C2C4B1-AE62-412E-91D4-A549DBB7E795}" type="pres">
      <dgm:prSet presAssocID="{39348932-AB33-4939-9554-B5CF0D1C2499}" presName="bkgdShape" presStyleLbl="node1" presStyleIdx="1" presStyleCnt="2"/>
      <dgm:spPr/>
    </dgm:pt>
    <dgm:pt modelId="{F6D6094A-5C4E-4B41-B152-391BCC2CEACC}" type="pres">
      <dgm:prSet presAssocID="{39348932-AB33-4939-9554-B5CF0D1C2499}" presName="nodeTx" presStyleLbl="node1" presStyleIdx="1" presStyleCnt="2">
        <dgm:presLayoutVars>
          <dgm:bulletEnabled val="1"/>
        </dgm:presLayoutVars>
      </dgm:prSet>
      <dgm:spPr/>
    </dgm:pt>
    <dgm:pt modelId="{6B52321A-F385-44E9-B1AC-3C9044FDC59C}" type="pres">
      <dgm:prSet presAssocID="{39348932-AB33-4939-9554-B5CF0D1C2499}" presName="invisiNode" presStyleLbl="node1" presStyleIdx="1" presStyleCnt="2"/>
      <dgm:spPr/>
    </dgm:pt>
    <dgm:pt modelId="{50DFAFCB-6D1A-4DC3-B408-EDA3BF33B1CD}" type="pres">
      <dgm:prSet presAssocID="{39348932-AB33-4939-9554-B5CF0D1C2499}"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dgm:spPr>
    </dgm:pt>
  </dgm:ptLst>
  <dgm:cxnLst>
    <dgm:cxn modelId="{D49B9E01-01C5-4D84-BD40-657A790524FE}" type="presOf" srcId="{EA9B14BB-4CC5-42F0-AEC3-C7C80FCE01A6}" destId="{95882BCB-A016-4F29-9D1D-07536C03ACA0}" srcOrd="0" destOrd="0" presId="urn:microsoft.com/office/officeart/2005/8/layout/hList7"/>
    <dgm:cxn modelId="{92288B18-9D39-47AB-88AF-61820EC9B4E6}" type="presOf" srcId="{39348932-AB33-4939-9554-B5CF0D1C2499}" destId="{54C2C4B1-AE62-412E-91D4-A549DBB7E795}" srcOrd="0" destOrd="0" presId="urn:microsoft.com/office/officeart/2005/8/layout/hList7"/>
    <dgm:cxn modelId="{BEBBAD6E-A87C-46F6-BAC9-7AF9565DAD49}" type="presOf" srcId="{51631B72-2694-4331-B4E0-80573BC99239}" destId="{8B5BA223-BCB4-4195-A17A-F704FC8E6277}" srcOrd="0" destOrd="0" presId="urn:microsoft.com/office/officeart/2005/8/layout/hList7"/>
    <dgm:cxn modelId="{79C1C157-9575-477B-95EB-73B219589AA8}" type="presOf" srcId="{39348932-AB33-4939-9554-B5CF0D1C2499}" destId="{F6D6094A-5C4E-4B41-B152-391BCC2CEACC}" srcOrd="1" destOrd="0" presId="urn:microsoft.com/office/officeart/2005/8/layout/hList7"/>
    <dgm:cxn modelId="{8B1E7597-9817-4C95-BBE4-70427FFD2608}" type="presOf" srcId="{E2002A95-3E60-4C0B-BCBA-BA2386316859}" destId="{0DF4DAF4-7132-4820-92DF-A0B3166BD4F4}" srcOrd="0" destOrd="0" presId="urn:microsoft.com/office/officeart/2005/8/layout/hList7"/>
    <dgm:cxn modelId="{D73BD8B4-7DB7-4A1A-8957-9E387CA6CED6}" srcId="{51631B72-2694-4331-B4E0-80573BC99239}" destId="{EA9B14BB-4CC5-42F0-AEC3-C7C80FCE01A6}" srcOrd="0" destOrd="0" parTransId="{821AE99D-F23F-4DA0-8B02-6957E596365C}" sibTransId="{E2002A95-3E60-4C0B-BCBA-BA2386316859}"/>
    <dgm:cxn modelId="{770FABCD-A1A8-41C3-ACC8-3B3EE37362B1}" type="presOf" srcId="{EA9B14BB-4CC5-42F0-AEC3-C7C80FCE01A6}" destId="{A47A815B-E0E5-47C1-9E71-5E2B20F227B8}" srcOrd="1" destOrd="0" presId="urn:microsoft.com/office/officeart/2005/8/layout/hList7"/>
    <dgm:cxn modelId="{3FF2FEDA-4A32-44EE-81D9-2CF58C7D350C}" srcId="{51631B72-2694-4331-B4E0-80573BC99239}" destId="{39348932-AB33-4939-9554-B5CF0D1C2499}" srcOrd="1" destOrd="0" parTransId="{FF764CF3-C488-46A9-B4BA-8B402E4DD052}" sibTransId="{23DD621A-8ECA-4B5D-B733-61B7C62C8523}"/>
    <dgm:cxn modelId="{821F7573-5164-48A0-B796-1B3EB1C2D6C7}" type="presParOf" srcId="{8B5BA223-BCB4-4195-A17A-F704FC8E6277}" destId="{6FBDFA89-D43C-46B6-85B0-05778C7C4897}" srcOrd="0" destOrd="0" presId="urn:microsoft.com/office/officeart/2005/8/layout/hList7"/>
    <dgm:cxn modelId="{CDB67522-B791-45CA-9261-53C410265029}" type="presParOf" srcId="{8B5BA223-BCB4-4195-A17A-F704FC8E6277}" destId="{2EE3A4D7-780F-411D-A2B9-4054F9DE80DB}" srcOrd="1" destOrd="0" presId="urn:microsoft.com/office/officeart/2005/8/layout/hList7"/>
    <dgm:cxn modelId="{52E4DF45-E6E2-4102-84D3-4536D0F8E992}" type="presParOf" srcId="{2EE3A4D7-780F-411D-A2B9-4054F9DE80DB}" destId="{AD5144A4-13EC-42E1-8002-0DE9E999AD16}" srcOrd="0" destOrd="0" presId="urn:microsoft.com/office/officeart/2005/8/layout/hList7"/>
    <dgm:cxn modelId="{8081EE3B-C0E6-40AE-82DD-13C3D3A35330}" type="presParOf" srcId="{AD5144A4-13EC-42E1-8002-0DE9E999AD16}" destId="{95882BCB-A016-4F29-9D1D-07536C03ACA0}" srcOrd="0" destOrd="0" presId="urn:microsoft.com/office/officeart/2005/8/layout/hList7"/>
    <dgm:cxn modelId="{9E46B5E4-54B7-481C-A703-ED5674F0126B}" type="presParOf" srcId="{AD5144A4-13EC-42E1-8002-0DE9E999AD16}" destId="{A47A815B-E0E5-47C1-9E71-5E2B20F227B8}" srcOrd="1" destOrd="0" presId="urn:microsoft.com/office/officeart/2005/8/layout/hList7"/>
    <dgm:cxn modelId="{8C6FF429-C15E-4EC7-8DAA-882A64A5D1B5}" type="presParOf" srcId="{AD5144A4-13EC-42E1-8002-0DE9E999AD16}" destId="{E77DE03C-1295-41CC-9F32-DF59D0E82B98}" srcOrd="2" destOrd="0" presId="urn:microsoft.com/office/officeart/2005/8/layout/hList7"/>
    <dgm:cxn modelId="{A1298414-C2AC-47EC-9D02-DF1982620DC6}" type="presParOf" srcId="{AD5144A4-13EC-42E1-8002-0DE9E999AD16}" destId="{9495CA7F-EAC4-4F9B-A428-A4C505FF2978}" srcOrd="3" destOrd="0" presId="urn:microsoft.com/office/officeart/2005/8/layout/hList7"/>
    <dgm:cxn modelId="{B03DBF35-FAFE-4C6F-BCC2-AE2C17D86C03}" type="presParOf" srcId="{2EE3A4D7-780F-411D-A2B9-4054F9DE80DB}" destId="{0DF4DAF4-7132-4820-92DF-A0B3166BD4F4}" srcOrd="1" destOrd="0" presId="urn:microsoft.com/office/officeart/2005/8/layout/hList7"/>
    <dgm:cxn modelId="{6D8F3376-3453-4AB0-9AD2-266BDFAF213F}" type="presParOf" srcId="{2EE3A4D7-780F-411D-A2B9-4054F9DE80DB}" destId="{7EC4F6A3-B579-4799-ABCB-A02EE9260594}" srcOrd="2" destOrd="0" presId="urn:microsoft.com/office/officeart/2005/8/layout/hList7"/>
    <dgm:cxn modelId="{283D506A-8798-40FC-B49E-8A6860FE38EC}" type="presParOf" srcId="{7EC4F6A3-B579-4799-ABCB-A02EE9260594}" destId="{54C2C4B1-AE62-412E-91D4-A549DBB7E795}" srcOrd="0" destOrd="0" presId="urn:microsoft.com/office/officeart/2005/8/layout/hList7"/>
    <dgm:cxn modelId="{E778DAE7-4477-45CF-839B-D919CCC21FB3}" type="presParOf" srcId="{7EC4F6A3-B579-4799-ABCB-A02EE9260594}" destId="{F6D6094A-5C4E-4B41-B152-391BCC2CEACC}" srcOrd="1" destOrd="0" presId="urn:microsoft.com/office/officeart/2005/8/layout/hList7"/>
    <dgm:cxn modelId="{0D4F64DB-683A-4152-B88B-A62B760123D4}" type="presParOf" srcId="{7EC4F6A3-B579-4799-ABCB-A02EE9260594}" destId="{6B52321A-F385-44E9-B1AC-3C9044FDC59C}" srcOrd="2" destOrd="0" presId="urn:microsoft.com/office/officeart/2005/8/layout/hList7"/>
    <dgm:cxn modelId="{8EA12B9E-0672-4706-A266-94708A7184CB}" type="presParOf" srcId="{7EC4F6A3-B579-4799-ABCB-A02EE9260594}" destId="{50DFAFCB-6D1A-4DC3-B408-EDA3BF33B1C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27FAE-C4D2-416D-8C12-609727027A31}">
      <dsp:nvSpPr>
        <dsp:cNvPr id="0" name=""/>
        <dsp:cNvSpPr/>
      </dsp:nvSpPr>
      <dsp:spPr>
        <a:xfrm>
          <a:off x="2593" y="0"/>
          <a:ext cx="2718013" cy="3634409"/>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CL" sz="2300" kern="1200" dirty="0"/>
            <a:t>Exorcismos</a:t>
          </a:r>
        </a:p>
        <a:p>
          <a:pPr marL="0" lvl="0" indent="0" algn="ctr" defTabSz="1022350">
            <a:lnSpc>
              <a:spcPct val="90000"/>
            </a:lnSpc>
            <a:spcBef>
              <a:spcPct val="0"/>
            </a:spcBef>
            <a:spcAft>
              <a:spcPct val="35000"/>
            </a:spcAft>
            <a:buNone/>
          </a:pPr>
          <a:r>
            <a:rPr lang="es-CL" sz="2300" kern="1200" dirty="0"/>
            <a:t>7</a:t>
          </a:r>
        </a:p>
      </dsp:txBody>
      <dsp:txXfrm>
        <a:off x="2593" y="1453763"/>
        <a:ext cx="2718013" cy="1453763"/>
      </dsp:txXfrm>
    </dsp:sp>
    <dsp:sp modelId="{FA87333B-CB9F-471B-9301-EA9C48FE375B}">
      <dsp:nvSpPr>
        <dsp:cNvPr id="0" name=""/>
        <dsp:cNvSpPr/>
      </dsp:nvSpPr>
      <dsp:spPr>
        <a:xfrm>
          <a:off x="756470" y="218064"/>
          <a:ext cx="1210258" cy="1210258"/>
        </a:xfrm>
        <a:prstGeom prst="ellipse">
          <a:avLst/>
        </a:prstGeom>
        <a:blipFill>
          <a:blip xmlns:r="http://schemas.openxmlformats.org/officeDocument/2006/relationships" r:embed="rId1"/>
          <a:srcRect/>
          <a:stretch>
            <a:fillRect t="-7000" b="-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823C12-D92E-4CE2-8387-63635F324394}">
      <dsp:nvSpPr>
        <dsp:cNvPr id="0" name=""/>
        <dsp:cNvSpPr/>
      </dsp:nvSpPr>
      <dsp:spPr>
        <a:xfrm>
          <a:off x="2802146" y="0"/>
          <a:ext cx="2718013" cy="3634409"/>
        </a:xfrm>
        <a:prstGeom prst="roundRect">
          <a:avLst>
            <a:gd name="adj" fmla="val 10000"/>
          </a:avLst>
        </a:prstGeom>
        <a:solidFill>
          <a:schemeClr val="accent4">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CL" sz="2300" kern="1200" dirty="0"/>
            <a:t>Curaciones</a:t>
          </a:r>
        </a:p>
        <a:p>
          <a:pPr marL="0" lvl="0" indent="0" algn="ctr" defTabSz="1022350">
            <a:lnSpc>
              <a:spcPct val="90000"/>
            </a:lnSpc>
            <a:spcBef>
              <a:spcPct val="0"/>
            </a:spcBef>
            <a:spcAft>
              <a:spcPct val="35000"/>
            </a:spcAft>
            <a:buNone/>
          </a:pPr>
          <a:r>
            <a:rPr lang="es-CL" sz="2300" kern="1200" dirty="0"/>
            <a:t>17</a:t>
          </a:r>
        </a:p>
      </dsp:txBody>
      <dsp:txXfrm>
        <a:off x="2802146" y="1453763"/>
        <a:ext cx="2718013" cy="1453763"/>
      </dsp:txXfrm>
    </dsp:sp>
    <dsp:sp modelId="{C6D20076-E392-4E56-B3F8-9EE6964816B0}">
      <dsp:nvSpPr>
        <dsp:cNvPr id="0" name=""/>
        <dsp:cNvSpPr/>
      </dsp:nvSpPr>
      <dsp:spPr>
        <a:xfrm>
          <a:off x="3556024" y="218064"/>
          <a:ext cx="1210258" cy="1210258"/>
        </a:xfrm>
        <a:prstGeom prst="ellipse">
          <a:avLst/>
        </a:prstGeom>
        <a:blipFill>
          <a:blip xmlns:r="http://schemas.openxmlformats.org/officeDocument/2006/relationships" r:embed="rId2"/>
          <a:srcRect/>
          <a:stretch>
            <a:fillRect t="-21000" b="-2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841107-A5C1-4658-8899-A22CEBA33BB7}">
      <dsp:nvSpPr>
        <dsp:cNvPr id="0" name=""/>
        <dsp:cNvSpPr/>
      </dsp:nvSpPr>
      <dsp:spPr>
        <a:xfrm>
          <a:off x="5601700" y="0"/>
          <a:ext cx="2718013" cy="3634409"/>
        </a:xfrm>
        <a:prstGeom prst="roundRect">
          <a:avLst>
            <a:gd name="adj" fmla="val 10000"/>
          </a:avLst>
        </a:prstGeom>
        <a:solidFill>
          <a:srgbClr val="FFC0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CL" sz="2300" kern="1200" dirty="0"/>
            <a:t>Resurrección</a:t>
          </a:r>
        </a:p>
        <a:p>
          <a:pPr marL="0" lvl="0" indent="0" algn="ctr" defTabSz="1022350">
            <a:lnSpc>
              <a:spcPct val="90000"/>
            </a:lnSpc>
            <a:spcBef>
              <a:spcPct val="0"/>
            </a:spcBef>
            <a:spcAft>
              <a:spcPct val="35000"/>
            </a:spcAft>
            <a:buNone/>
          </a:pPr>
          <a:r>
            <a:rPr lang="es-CL" sz="2300" kern="1200" dirty="0"/>
            <a:t>4</a:t>
          </a:r>
        </a:p>
      </dsp:txBody>
      <dsp:txXfrm>
        <a:off x="5601700" y="1453763"/>
        <a:ext cx="2718013" cy="1453763"/>
      </dsp:txXfrm>
    </dsp:sp>
    <dsp:sp modelId="{76C687C6-2860-4719-8CAA-43813C930061}">
      <dsp:nvSpPr>
        <dsp:cNvPr id="0" name=""/>
        <dsp:cNvSpPr/>
      </dsp:nvSpPr>
      <dsp:spPr>
        <a:xfrm>
          <a:off x="6355577" y="218064"/>
          <a:ext cx="1210258" cy="121025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40AE6D-1899-47E7-BF8A-40335F3806B5}">
      <dsp:nvSpPr>
        <dsp:cNvPr id="0" name=""/>
        <dsp:cNvSpPr/>
      </dsp:nvSpPr>
      <dsp:spPr>
        <a:xfrm>
          <a:off x="8401253" y="0"/>
          <a:ext cx="2718013" cy="3634409"/>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s-CL" sz="2300" kern="1200" dirty="0"/>
            <a:t>Control sobre la naturaleza</a:t>
          </a:r>
        </a:p>
        <a:p>
          <a:pPr marL="0" lvl="0" indent="0" algn="ctr" defTabSz="1022350">
            <a:lnSpc>
              <a:spcPct val="90000"/>
            </a:lnSpc>
            <a:spcBef>
              <a:spcPct val="0"/>
            </a:spcBef>
            <a:spcAft>
              <a:spcPct val="35000"/>
            </a:spcAft>
            <a:buNone/>
          </a:pPr>
          <a:r>
            <a:rPr lang="es-CL" sz="2300" kern="1200" dirty="0"/>
            <a:t>10</a:t>
          </a:r>
        </a:p>
      </dsp:txBody>
      <dsp:txXfrm>
        <a:off x="8401253" y="1453763"/>
        <a:ext cx="2718013" cy="1453763"/>
      </dsp:txXfrm>
    </dsp:sp>
    <dsp:sp modelId="{2223F34A-4B9B-4CC4-B0B1-41912B0D6F01}">
      <dsp:nvSpPr>
        <dsp:cNvPr id="0" name=""/>
        <dsp:cNvSpPr/>
      </dsp:nvSpPr>
      <dsp:spPr>
        <a:xfrm>
          <a:off x="9155131" y="218064"/>
          <a:ext cx="1210258" cy="121025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3000" b="-1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649DD3-0B8F-48AD-9CCD-6F91CABA3FDA}">
      <dsp:nvSpPr>
        <dsp:cNvPr id="0" name=""/>
        <dsp:cNvSpPr/>
      </dsp:nvSpPr>
      <dsp:spPr>
        <a:xfrm>
          <a:off x="444874" y="2907527"/>
          <a:ext cx="10232111" cy="545161"/>
        </a:xfrm>
        <a:prstGeom prst="leftRightArrow">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82BCB-A016-4F29-9D1D-07536C03ACA0}">
      <dsp:nvSpPr>
        <dsp:cNvPr id="0" name=""/>
        <dsp:cNvSpPr/>
      </dsp:nvSpPr>
      <dsp:spPr>
        <a:xfrm>
          <a:off x="4783" y="0"/>
          <a:ext cx="5479632" cy="3533274"/>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b="1" i="0" kern="1200" dirty="0"/>
            <a:t>Primero, el linaje real del Salvador, como se profetizó que el Mesías saldría de la Casa de David</a:t>
          </a:r>
          <a:endParaRPr lang="es-CL" sz="2400" b="1" kern="1200" dirty="0"/>
        </a:p>
      </dsp:txBody>
      <dsp:txXfrm>
        <a:off x="4783" y="1413309"/>
        <a:ext cx="5479632" cy="1413309"/>
      </dsp:txXfrm>
    </dsp:sp>
    <dsp:sp modelId="{9495CA7F-EAC4-4F9B-A428-A4C505FF2978}">
      <dsp:nvSpPr>
        <dsp:cNvPr id="0" name=""/>
        <dsp:cNvSpPr/>
      </dsp:nvSpPr>
      <dsp:spPr>
        <a:xfrm>
          <a:off x="2156309" y="211996"/>
          <a:ext cx="1176580" cy="117658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C2C4B1-AE62-412E-91D4-A549DBB7E795}">
      <dsp:nvSpPr>
        <dsp:cNvPr id="0" name=""/>
        <dsp:cNvSpPr/>
      </dsp:nvSpPr>
      <dsp:spPr>
        <a:xfrm>
          <a:off x="5648804" y="0"/>
          <a:ext cx="5479632" cy="3533274"/>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b="1" i="0" kern="1200" dirty="0"/>
            <a:t>Segundo, su creencia en el poder de Cristo para sanar su enfermedad.</a:t>
          </a:r>
          <a:endParaRPr lang="es-CL" sz="2400" b="1" kern="1200" dirty="0"/>
        </a:p>
      </dsp:txBody>
      <dsp:txXfrm>
        <a:off x="5648804" y="1413309"/>
        <a:ext cx="5479632" cy="1413309"/>
      </dsp:txXfrm>
    </dsp:sp>
    <dsp:sp modelId="{50DFAFCB-6D1A-4DC3-B408-EDA3BF33B1CD}">
      <dsp:nvSpPr>
        <dsp:cNvPr id="0" name=""/>
        <dsp:cNvSpPr/>
      </dsp:nvSpPr>
      <dsp:spPr>
        <a:xfrm>
          <a:off x="7800330" y="211996"/>
          <a:ext cx="1176580" cy="117658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31000" b="-3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BDFA89-D43C-46B6-85B0-05778C7C4897}">
      <dsp:nvSpPr>
        <dsp:cNvPr id="0" name=""/>
        <dsp:cNvSpPr/>
      </dsp:nvSpPr>
      <dsp:spPr>
        <a:xfrm>
          <a:off x="445328" y="2826619"/>
          <a:ext cx="10242563" cy="529991"/>
        </a:xfrm>
        <a:prstGeom prst="leftRightArrow">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78ABE3C1-DBE1-495D-B57B-2849774B866A}" type="datetimeFigureOut">
              <a:rPr lang="en-US" smtClean="0"/>
              <a:t>9/21/2020</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821153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D6E9DEC-419B-4CC5-A080-3B06BD5A8291}" type="datetimeFigureOut">
              <a:rPr lang="en-US" smtClean="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30934388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D6E9DEC-419B-4CC5-A080-3B06BD5A8291}"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7449596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D6E9DEC-419B-4CC5-A080-3B06BD5A8291}"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1958821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9D6E9DEC-419B-4CC5-A080-3B06BD5A8291}"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00371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D6E9DEC-419B-4CC5-A080-3B06BD5A8291}" type="datetimeFigureOut">
              <a:rPr lang="en-US" smtClean="0"/>
              <a:t>9/21/2020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57057466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D6E9DEC-419B-4CC5-A080-3B06BD5A8291}" type="datetimeFigureOut">
              <a:rPr lang="en-US" smtClean="0"/>
              <a:t>9/21/2020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50924680"/>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737621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194682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581445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397725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66559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796027F-7875-4030-9381-8BD8C4F21935}" type="datetimeFigureOut">
              <a:rPr lang="en-US" dirty="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628563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276277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9/21/2020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22639670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9/21/2020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922752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9/21/2020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757738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4509A250-FF31-4206-8172-F9D3106AACB1}" type="datetimeFigureOut">
              <a:rPr lang="en-US" dirty="0"/>
              <a:t>9/21/2020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3066205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3696840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4509A250-FF31-4206-8172-F9D3106AACB1}" type="datetimeFigureOut">
              <a:rPr lang="en-US" dirty="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8803659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96978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64620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30578ACC-22D6-47C1-A373-4FD133E34F3C}" type="datetimeFigureOut">
              <a:rPr lang="en-US" smtClean="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925411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4509A250-FF31-4206-8172-F9D3106AACB1}" type="datetimeFigureOut">
              <a:rPr lang="en-US" dirty="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4037441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1457792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9/21/2020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940571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2476298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9/21/2020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extLst>
      <p:ext uri="{BB962C8B-B14F-4D97-AF65-F5344CB8AC3E}">
        <p14:creationId xmlns:p14="http://schemas.microsoft.com/office/powerpoint/2010/main" val="3142680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408429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9/21/2020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132614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9/21/2020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138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t>9/21/2020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540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331444B-B92B-4E27-8C94-BB93EAF5CB18}" type="datetimeFigureOut">
              <a:rPr lang="en-US" smtClean="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82510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63EFA5E-FA76-400D-B3DC-F0BA90E6D107}" type="datetimeFigureOut">
              <a:rPr lang="en-US" smtClean="0"/>
              <a:t>9/21/2020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30353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image" Target="../media/image4.png"/><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2.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9D6E9DEC-419B-4CC5-A080-3B06BD5A8291}" type="datetimeFigureOut">
              <a:rPr lang="en-US" smtClean="0"/>
              <a:t>9/21/2020</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187059660"/>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9/21/2020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extLst>
      <p:ext uri="{BB962C8B-B14F-4D97-AF65-F5344CB8AC3E}">
        <p14:creationId xmlns:p14="http://schemas.microsoft.com/office/powerpoint/2010/main" val="2633431483"/>
      </p:ext>
    </p:extLst>
  </p:cSld>
  <p:clrMap bg1="dk1" tx1="lt1" bg2="dk2"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75"/>
          <a:stretch/>
        </p:blipFill>
        <p:spPr>
          <a:xfrm>
            <a:off x="3113315" y="-9072"/>
            <a:ext cx="9078685" cy="6876143"/>
          </a:xfrm>
          <a:prstGeom prst="rect">
            <a:avLst/>
          </a:prstGeom>
        </p:spPr>
      </p:pic>
      <p:sp>
        <p:nvSpPr>
          <p:cNvPr id="3" name="Content Placeholder 2"/>
          <p:cNvSpPr>
            <a:spLocks noGrp="1"/>
          </p:cNvSpPr>
          <p:nvPr>
            <p:ph idx="1"/>
          </p:nvPr>
        </p:nvSpPr>
        <p:spPr>
          <a:xfrm>
            <a:off x="0" y="0"/>
            <a:ext cx="4335236" cy="6858000"/>
          </a:xfrm>
        </p:spPr>
        <p:style>
          <a:lnRef idx="2">
            <a:schemeClr val="dk1">
              <a:shade val="50000"/>
            </a:schemeClr>
          </a:lnRef>
          <a:fillRef idx="1">
            <a:schemeClr val="dk1"/>
          </a:fillRef>
          <a:effectRef idx="0">
            <a:schemeClr val="dk1"/>
          </a:effectRef>
          <a:fontRef idx="minor">
            <a:schemeClr val="lt1"/>
          </a:fontRef>
        </p:style>
        <p:txBody>
          <a:bodyPr>
            <a:normAutofit/>
          </a:bodyPr>
          <a:lstStyle/>
          <a:p>
            <a:r>
              <a:rPr lang="es-CL" b="1" dirty="0">
                <a:effectLst>
                  <a:outerShdw blurRad="38100" dist="38100" dir="2700000" algn="tl">
                    <a:srgbClr val="000000">
                      <a:alpha val="43137"/>
                    </a:srgbClr>
                  </a:outerShdw>
                </a:effectLst>
              </a:rPr>
              <a:t>ANTES DEL ESTUDIO </a:t>
            </a:r>
          </a:p>
          <a:p>
            <a:r>
              <a:rPr lang="es-CL" b="1" dirty="0">
                <a:effectLst>
                  <a:outerShdw blurRad="38100" dist="38100" dir="2700000" algn="tl">
                    <a:srgbClr val="000000">
                      <a:alpha val="43137"/>
                    </a:srgbClr>
                  </a:outerShdw>
                </a:effectLst>
              </a:rPr>
              <a:t>¡Oh Señor, infinitamente bondadoso! Envía sobre nosotros la Gracia de tu espíritu santo, que otorga y fortalece nuestras fuerzas espirituales a fin de que, aplicándonos en la enseñanza propuesta crezcamos para tu gloria, ¡Oh, creador nuestro! Y para ser útiles también a nuestra iglesia y nuestro país. </a:t>
            </a:r>
          </a:p>
          <a:p>
            <a:r>
              <a:rPr lang="es-CL" b="1" dirty="0">
                <a:effectLst>
                  <a:outerShdw blurRad="38100" dist="38100" dir="2700000" algn="tl">
                    <a:srgbClr val="000000">
                      <a:alpha val="43137"/>
                    </a:srgbClr>
                  </a:outerShdw>
                </a:effectLst>
              </a:rPr>
              <a:t>DESPUES DEL ESTUDIO </a:t>
            </a:r>
          </a:p>
          <a:p>
            <a:r>
              <a:rPr lang="es-CL" b="1" dirty="0">
                <a:effectLst>
                  <a:outerShdw blurRad="38100" dist="38100" dir="2700000" algn="tl">
                    <a:srgbClr val="000000">
                      <a:alpha val="43137"/>
                    </a:srgbClr>
                  </a:outerShdw>
                </a:effectLst>
              </a:rPr>
              <a:t>Te agradecemos, ¡Oh creador! El habernos concedido tu gracia para escuchar la enseñanza. Bendice a nuestros superiores, Padres y maestros que nos guían en el conocimiento del bien y danos fuerza y firmeza para perseverar en nuestros estudios. </a:t>
            </a:r>
          </a:p>
        </p:txBody>
      </p:sp>
    </p:spTree>
    <p:extLst>
      <p:ext uri="{BB962C8B-B14F-4D97-AF65-F5344CB8AC3E}">
        <p14:creationId xmlns:p14="http://schemas.microsoft.com/office/powerpoint/2010/main" val="1051305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3ED460-5C74-4D4F-B576-603C0E429CAE}"/>
              </a:ext>
            </a:extLst>
          </p:cNvPr>
          <p:cNvSpPr>
            <a:spLocks noGrp="1"/>
          </p:cNvSpPr>
          <p:nvPr>
            <p:ph type="title"/>
          </p:nvPr>
        </p:nvSpPr>
        <p:spPr/>
        <p:txBody>
          <a:bodyPr/>
          <a:lstStyle/>
          <a:p>
            <a:r>
              <a:rPr lang="es-CL" sz="4800" b="1" dirty="0">
                <a:effectLst>
                  <a:outerShdw blurRad="38100" dist="38100" dir="2700000" algn="tl">
                    <a:srgbClr val="000000">
                      <a:alpha val="43137"/>
                    </a:srgbClr>
                  </a:outerShdw>
                </a:effectLst>
              </a:rPr>
              <a:t>GRITARON</a:t>
            </a:r>
          </a:p>
        </p:txBody>
      </p:sp>
      <p:sp>
        <p:nvSpPr>
          <p:cNvPr id="3" name="Marcador de contenido 2">
            <a:extLst>
              <a:ext uri="{FF2B5EF4-FFF2-40B4-BE49-F238E27FC236}">
                <a16:creationId xmlns:a16="http://schemas.microsoft.com/office/drawing/2014/main" id="{02B20159-EA47-498A-A509-20A6A163CA9C}"/>
              </a:ext>
            </a:extLst>
          </p:cNvPr>
          <p:cNvSpPr>
            <a:spLocks noGrp="1"/>
          </p:cNvSpPr>
          <p:nvPr>
            <p:ph idx="1"/>
          </p:nvPr>
        </p:nvSpPr>
        <p:spPr>
          <a:xfrm>
            <a:off x="545433" y="2624319"/>
            <a:ext cx="4331368" cy="3696269"/>
          </a:xfrm>
        </p:spPr>
        <p:txBody>
          <a:bodyPr>
            <a:normAutofit/>
          </a:bodyPr>
          <a:lstStyle/>
          <a:p>
            <a:pPr marL="342900" marR="0" lvl="0" indent="-342900" algn="l" defTabSz="457200" rtl="0" eaLnBrk="1" fontAlgn="auto" latinLnBrk="0" hangingPunct="1">
              <a:lnSpc>
                <a:spcPct val="100000"/>
              </a:lnSpc>
              <a:spcBef>
                <a:spcPts val="1000"/>
              </a:spcBef>
              <a:spcAft>
                <a:spcPts val="0"/>
              </a:spcAft>
              <a:buClr>
                <a:srgbClr val="F5A408"/>
              </a:buClr>
              <a:buSzPct val="80000"/>
              <a:buFont typeface="Wingdings 3" charset="2"/>
              <a:buChar char=""/>
              <a:tabLst/>
              <a:defRPr/>
            </a:pPr>
            <a:r>
              <a:rPr kumimoji="0" lang="es-CL" sz="24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Pero finalmente se pusieron en contacto con Cristo -como dice el Evangelio, lo siguieron, algo que habría sido especialmente difícil para los ciegos- y gritaron para darse a conocer: “¡Hijo de David, ten piedad de nosotros! </a:t>
            </a:r>
          </a:p>
          <a:p>
            <a:endParaRPr lang="es-CL" dirty="0"/>
          </a:p>
        </p:txBody>
      </p:sp>
      <p:pic>
        <p:nvPicPr>
          <p:cNvPr id="5122" name="Picture 2" descr="EL GRITO VIH – EL GRITO VIH">
            <a:extLst>
              <a:ext uri="{FF2B5EF4-FFF2-40B4-BE49-F238E27FC236}">
                <a16:creationId xmlns:a16="http://schemas.microsoft.com/office/drawing/2014/main" id="{3276A9DF-AE89-4777-AB30-0C825E4D91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913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EFB2AF-2618-4776-A7DD-56FB124A6860}"/>
              </a:ext>
            </a:extLst>
          </p:cNvPr>
          <p:cNvSpPr>
            <a:spLocks noGrp="1"/>
          </p:cNvSpPr>
          <p:nvPr>
            <p:ph type="title"/>
          </p:nvPr>
        </p:nvSpPr>
        <p:spPr/>
        <p:txBody>
          <a:bodyPr/>
          <a:lstStyle/>
          <a:p>
            <a:r>
              <a:rPr lang="es-CL" dirty="0">
                <a:latin typeface="Calibri" panose="020F0502020204030204" pitchFamily="34" charset="0"/>
                <a:ea typeface="Calibri" panose="020F0502020204030204" pitchFamily="34" charset="0"/>
                <a:cs typeface="Times New Roman" panose="02020603050405020304" pitchFamily="18" charset="0"/>
              </a:rPr>
              <a:t>Con este grito reconocieron dos cosas:</a:t>
            </a:r>
            <a:endParaRPr lang="es-CL" dirty="0"/>
          </a:p>
        </p:txBody>
      </p:sp>
      <p:graphicFrame>
        <p:nvGraphicFramePr>
          <p:cNvPr id="4" name="Marcador de contenido 3">
            <a:extLst>
              <a:ext uri="{FF2B5EF4-FFF2-40B4-BE49-F238E27FC236}">
                <a16:creationId xmlns:a16="http://schemas.microsoft.com/office/drawing/2014/main" id="{EFC6D844-3917-435A-97FC-10905C451343}"/>
              </a:ext>
            </a:extLst>
          </p:cNvPr>
          <p:cNvGraphicFramePr>
            <a:graphicFrameLocks noGrp="1"/>
          </p:cNvGraphicFramePr>
          <p:nvPr>
            <p:ph idx="1"/>
            <p:extLst>
              <p:ext uri="{D42A27DB-BD31-4B8C-83A1-F6EECF244321}">
                <p14:modId xmlns:p14="http://schemas.microsoft.com/office/powerpoint/2010/main" val="2014658904"/>
              </p:ext>
            </p:extLst>
          </p:nvPr>
        </p:nvGraphicFramePr>
        <p:xfrm>
          <a:off x="545431" y="2486526"/>
          <a:ext cx="11133221" cy="35332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7064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l glaucoma causa ceguera">
            <a:extLst>
              <a:ext uri="{FF2B5EF4-FFF2-40B4-BE49-F238E27FC236}">
                <a16:creationId xmlns:a16="http://schemas.microsoft.com/office/drawing/2014/main" id="{0ADC8ACB-133A-4536-997F-201DA45A40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90E4226-3F06-49D9-9067-8BA14880CDAC}"/>
              </a:ext>
            </a:extLst>
          </p:cNvPr>
          <p:cNvSpPr>
            <a:spLocks noGrp="1"/>
          </p:cNvSpPr>
          <p:nvPr>
            <p:ph type="title"/>
          </p:nvPr>
        </p:nvSpPr>
        <p:spPr>
          <a:xfrm>
            <a:off x="0" y="-12032"/>
            <a:ext cx="8761413" cy="728480"/>
          </a:xfrm>
        </p:spPr>
        <p:txBody>
          <a:bodyPr/>
          <a:lstStyle/>
          <a:p>
            <a:r>
              <a:rPr lang="es-CL" sz="4400" b="1" dirty="0">
                <a:effectLst>
                  <a:outerShdw blurRad="38100" dist="38100" dir="2700000" algn="tl">
                    <a:srgbClr val="000000">
                      <a:alpha val="43137"/>
                    </a:srgbClr>
                  </a:outerShdw>
                </a:effectLst>
              </a:rPr>
              <a:t>HOY, NOSOTROS</a:t>
            </a:r>
          </a:p>
        </p:txBody>
      </p:sp>
      <p:sp>
        <p:nvSpPr>
          <p:cNvPr id="3" name="Marcador de contenido 2">
            <a:extLst>
              <a:ext uri="{FF2B5EF4-FFF2-40B4-BE49-F238E27FC236}">
                <a16:creationId xmlns:a16="http://schemas.microsoft.com/office/drawing/2014/main" id="{57600F6E-BFD2-4B82-BEB3-67CDAA94C68C}"/>
              </a:ext>
            </a:extLst>
          </p:cNvPr>
          <p:cNvSpPr>
            <a:spLocks noGrp="1"/>
          </p:cNvSpPr>
          <p:nvPr>
            <p:ph idx="1"/>
          </p:nvPr>
        </p:nvSpPr>
        <p:spPr>
          <a:xfrm>
            <a:off x="-1" y="4684295"/>
            <a:ext cx="12191999" cy="2185737"/>
          </a:xfrm>
        </p:spPr>
        <p:style>
          <a:lnRef idx="3">
            <a:schemeClr val="lt1"/>
          </a:lnRef>
          <a:fillRef idx="1">
            <a:schemeClr val="dk1"/>
          </a:fillRef>
          <a:effectRef idx="1">
            <a:schemeClr val="dk1"/>
          </a:effectRef>
          <a:fontRef idx="minor">
            <a:schemeClr val="lt1"/>
          </a:fontRef>
        </p:style>
        <p:txBody>
          <a:bodyPr>
            <a:normAutofit fontScale="92500" lnSpcReduction="20000"/>
          </a:bodyPr>
          <a:lstStyle/>
          <a:p>
            <a:r>
              <a:rPr lang="es-CL" sz="2800" b="1" dirty="0">
                <a:solidFill>
                  <a:schemeClr val="bg1"/>
                </a:solidFill>
                <a:effectLst>
                  <a:outerShdw blurRad="38100" dist="38100" dir="2700000" algn="tl">
                    <a:srgbClr val="000000">
                      <a:alpha val="43137"/>
                    </a:srgbClr>
                  </a:outerShdw>
                </a:effectLst>
              </a:rPr>
              <a:t>A veces nos avergonzamos u ocultamos nuestra FE.</a:t>
            </a:r>
          </a:p>
          <a:p>
            <a:r>
              <a:rPr lang="es-CL" sz="2800" b="1" dirty="0">
                <a:solidFill>
                  <a:schemeClr val="bg1"/>
                </a:solidFill>
                <a:effectLst>
                  <a:outerShdw blurRad="38100" dist="38100" dir="2700000" algn="tl">
                    <a:srgbClr val="000000">
                      <a:alpha val="43137"/>
                    </a:srgbClr>
                  </a:outerShdw>
                </a:effectLst>
              </a:rPr>
              <a:t>No la declaramos en público como ellos.</a:t>
            </a:r>
          </a:p>
          <a:p>
            <a:r>
              <a:rPr lang="es-CL" sz="2800" b="1" dirty="0">
                <a:solidFill>
                  <a:schemeClr val="bg1"/>
                </a:solidFill>
                <a:effectLst>
                  <a:outerShdw blurRad="38100" dist="38100" dir="2700000" algn="tl">
                    <a:srgbClr val="000000">
                      <a:alpha val="43137"/>
                    </a:srgbClr>
                  </a:outerShdw>
                </a:effectLst>
              </a:rPr>
              <a:t>No trabajamos en equipo.</a:t>
            </a:r>
          </a:p>
          <a:p>
            <a:r>
              <a:rPr lang="es-CL" sz="2800" b="1" dirty="0">
                <a:solidFill>
                  <a:schemeClr val="bg1"/>
                </a:solidFill>
                <a:effectLst>
                  <a:outerShdw blurRad="38100" dist="38100" dir="2700000" algn="tl">
                    <a:srgbClr val="000000">
                      <a:alpha val="43137"/>
                    </a:srgbClr>
                  </a:outerShdw>
                </a:effectLst>
              </a:rPr>
              <a:t>Tememos la Ceguera Física pero no vemos el Gran Peligro de la Ceguera Espiritual en el MUNDO MODERNO.</a:t>
            </a:r>
          </a:p>
          <a:p>
            <a:endParaRPr lang="es-CL" sz="2800" b="1" dirty="0">
              <a:effectLst>
                <a:outerShdw blurRad="38100" dist="38100" dir="2700000" algn="tl">
                  <a:srgbClr val="000000">
                    <a:alpha val="43137"/>
                  </a:srgbClr>
                </a:outerShdw>
              </a:effectLst>
            </a:endParaRPr>
          </a:p>
          <a:p>
            <a:endParaRPr lang="es-CL"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7311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F1C9825-A998-4176-9A52-FFEEF5FC3A79}"/>
              </a:ext>
            </a:extLst>
          </p:cNvPr>
          <p:cNvPicPr>
            <a:picLocks noChangeAspect="1"/>
          </p:cNvPicPr>
          <p:nvPr/>
        </p:nvPicPr>
        <p:blipFill>
          <a:blip r:embed="rId2"/>
          <a:stretch>
            <a:fillRect/>
          </a:stretch>
        </p:blipFill>
        <p:spPr>
          <a:xfrm>
            <a:off x="0" y="-7257"/>
            <a:ext cx="12192000" cy="6865257"/>
          </a:xfrm>
          <a:prstGeom prst="rect">
            <a:avLst/>
          </a:prstGeom>
        </p:spPr>
      </p:pic>
      <p:sp>
        <p:nvSpPr>
          <p:cNvPr id="2" name="Título 1">
            <a:extLst>
              <a:ext uri="{FF2B5EF4-FFF2-40B4-BE49-F238E27FC236}">
                <a16:creationId xmlns:a16="http://schemas.microsoft.com/office/drawing/2014/main" id="{49309A54-3E16-417A-BBC7-812AC3C616E1}"/>
              </a:ext>
            </a:extLst>
          </p:cNvPr>
          <p:cNvSpPr>
            <a:spLocks noGrp="1"/>
          </p:cNvSpPr>
          <p:nvPr>
            <p:ph type="title"/>
          </p:nvPr>
        </p:nvSpPr>
        <p:spPr>
          <a:xfrm>
            <a:off x="0" y="-200528"/>
            <a:ext cx="4090737" cy="2253917"/>
          </a:xfrm>
        </p:spPr>
        <p:txBody>
          <a:bodyPr/>
          <a:lstStyle/>
          <a:p>
            <a:r>
              <a:rPr lang="es-CL" sz="6600" b="1" dirty="0">
                <a:effectLst>
                  <a:outerShdw blurRad="38100" dist="38100" dir="2700000" algn="tl">
                    <a:srgbClr val="000000">
                      <a:alpha val="43137"/>
                    </a:srgbClr>
                  </a:outerShdw>
                </a:effectLst>
              </a:rPr>
              <a:t>El Mundo </a:t>
            </a:r>
            <a:br>
              <a:rPr lang="es-CL" sz="6600" b="1" dirty="0">
                <a:effectLst>
                  <a:outerShdw blurRad="38100" dist="38100" dir="2700000" algn="tl">
                    <a:srgbClr val="000000">
                      <a:alpha val="43137"/>
                    </a:srgbClr>
                  </a:outerShdw>
                </a:effectLst>
              </a:rPr>
            </a:br>
            <a:r>
              <a:rPr lang="es-CL" sz="6600" b="1" dirty="0">
                <a:effectLst>
                  <a:outerShdw blurRad="38100" dist="38100" dir="2700000" algn="tl">
                    <a:srgbClr val="000000">
                      <a:alpha val="43137"/>
                    </a:srgbClr>
                  </a:outerShdw>
                </a:effectLst>
              </a:rPr>
              <a:t>Moderno</a:t>
            </a:r>
          </a:p>
        </p:txBody>
      </p:sp>
      <p:sp>
        <p:nvSpPr>
          <p:cNvPr id="3" name="Marcador de contenido 2">
            <a:extLst>
              <a:ext uri="{FF2B5EF4-FFF2-40B4-BE49-F238E27FC236}">
                <a16:creationId xmlns:a16="http://schemas.microsoft.com/office/drawing/2014/main" id="{5FC9517A-3C9B-4CC9-9361-46F465B69248}"/>
              </a:ext>
            </a:extLst>
          </p:cNvPr>
          <p:cNvSpPr>
            <a:spLocks noGrp="1"/>
          </p:cNvSpPr>
          <p:nvPr>
            <p:ph idx="1"/>
          </p:nvPr>
        </p:nvSpPr>
        <p:spPr>
          <a:xfrm>
            <a:off x="433137" y="4612104"/>
            <a:ext cx="11325726" cy="2253917"/>
          </a:xfrm>
        </p:spPr>
        <p:style>
          <a:lnRef idx="2">
            <a:schemeClr val="accent5">
              <a:shade val="50000"/>
            </a:schemeClr>
          </a:lnRef>
          <a:fillRef idx="1">
            <a:schemeClr val="accent5"/>
          </a:fillRef>
          <a:effectRef idx="0">
            <a:schemeClr val="accent5"/>
          </a:effectRef>
          <a:fontRef idx="minor">
            <a:schemeClr val="lt1"/>
          </a:fontRef>
        </p:style>
        <p:txBody>
          <a:bodyPr>
            <a:noAutofit/>
          </a:bodyPr>
          <a:lstStyle/>
          <a:p>
            <a:pPr algn="l"/>
            <a:r>
              <a:rPr lang="es-CL" sz="2400" b="1" i="0" dirty="0">
                <a:solidFill>
                  <a:srgbClr val="404040"/>
                </a:solidFill>
                <a:effectLst>
                  <a:outerShdw blurRad="38100" dist="38100" dir="2700000" algn="tl">
                    <a:srgbClr val="000000">
                      <a:alpha val="43137"/>
                    </a:srgbClr>
                  </a:outerShdw>
                </a:effectLst>
                <a:latin typeface="Lora"/>
              </a:rPr>
              <a:t>Nada podría ser tan escandaloso para el mundo moderno como enseñar que el placer como una búsqueda es dañino y que los reproches son necesarios. </a:t>
            </a:r>
          </a:p>
          <a:p>
            <a:pPr algn="l"/>
            <a:r>
              <a:rPr lang="es-CL" sz="2400" b="1" i="0" dirty="0">
                <a:solidFill>
                  <a:srgbClr val="404040"/>
                </a:solidFill>
                <a:effectLst>
                  <a:outerShdw blurRad="38100" dist="38100" dir="2700000" algn="tl">
                    <a:srgbClr val="000000">
                      <a:alpha val="43137"/>
                    </a:srgbClr>
                  </a:outerShdw>
                </a:effectLst>
                <a:latin typeface="Lora"/>
              </a:rPr>
              <a:t>Sin embargo, ese es el mensaje del Evangelio. Ese es el camino de la Cruz. Y es precisamente a través de la Cruz que la alegría ha llegado a todo el mundo.</a:t>
            </a:r>
          </a:p>
          <a:p>
            <a:pPr algn="l"/>
            <a:r>
              <a:rPr lang="es-CL" sz="2400" b="1" dirty="0">
                <a:solidFill>
                  <a:srgbClr val="404040"/>
                </a:solidFill>
                <a:effectLst>
                  <a:outerShdw blurRad="38100" dist="38100" dir="2700000" algn="tl">
                    <a:srgbClr val="000000">
                      <a:alpha val="43137"/>
                    </a:srgbClr>
                  </a:outerShdw>
                </a:effectLst>
                <a:latin typeface="Lora"/>
              </a:rPr>
              <a:t>Crecemos en la enfermedad en humildad, y los placeres nos hacen débiles.</a:t>
            </a:r>
            <a:endParaRPr lang="es-CL" sz="2400" b="1" i="0" dirty="0">
              <a:solidFill>
                <a:srgbClr val="404040"/>
              </a:solidFill>
              <a:effectLst>
                <a:outerShdw blurRad="38100" dist="38100" dir="2700000" algn="tl">
                  <a:srgbClr val="000000">
                    <a:alpha val="43137"/>
                  </a:srgbClr>
                </a:outerShdw>
              </a:effectLst>
              <a:latin typeface="Lora"/>
            </a:endParaRPr>
          </a:p>
          <a:p>
            <a:endParaRPr lang="es-CL"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9551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451456E-E8A5-49AF-8A27-2728E1DD44BF}"/>
              </a:ext>
            </a:extLst>
          </p:cNvPr>
          <p:cNvPicPr>
            <a:picLocks noChangeAspect="1"/>
          </p:cNvPicPr>
          <p:nvPr/>
        </p:nvPicPr>
        <p:blipFill>
          <a:blip r:embed="rId2"/>
          <a:stretch>
            <a:fillRect/>
          </a:stretch>
        </p:blipFill>
        <p:spPr>
          <a:xfrm>
            <a:off x="1" y="0"/>
            <a:ext cx="12192000" cy="6858000"/>
          </a:xfrm>
          <a:prstGeom prst="rect">
            <a:avLst/>
          </a:prstGeom>
        </p:spPr>
      </p:pic>
      <p:sp>
        <p:nvSpPr>
          <p:cNvPr id="2" name="Título 1">
            <a:extLst>
              <a:ext uri="{FF2B5EF4-FFF2-40B4-BE49-F238E27FC236}">
                <a16:creationId xmlns:a16="http://schemas.microsoft.com/office/drawing/2014/main" id="{DFF579D9-61AC-4706-B1D5-180715A65C91}"/>
              </a:ext>
            </a:extLst>
          </p:cNvPr>
          <p:cNvSpPr>
            <a:spLocks noGrp="1"/>
          </p:cNvSpPr>
          <p:nvPr>
            <p:ph type="title"/>
          </p:nvPr>
        </p:nvSpPr>
        <p:spPr>
          <a:xfrm>
            <a:off x="561473" y="458636"/>
            <a:ext cx="8761413" cy="728480"/>
          </a:xfrm>
        </p:spPr>
        <p:txBody>
          <a:bodyPr/>
          <a:lstStyle/>
          <a:p>
            <a:r>
              <a:rPr lang="es-CL" sz="6600" b="1" dirty="0">
                <a:effectLst>
                  <a:outerShdw blurRad="38100" dist="38100" dir="2700000" algn="tl">
                    <a:srgbClr val="000000">
                      <a:alpha val="43137"/>
                    </a:srgbClr>
                  </a:outerShdw>
                </a:effectLst>
              </a:rPr>
              <a:t>Placeres - Alegría</a:t>
            </a:r>
          </a:p>
        </p:txBody>
      </p:sp>
      <p:sp>
        <p:nvSpPr>
          <p:cNvPr id="3" name="Marcador de contenido 2">
            <a:extLst>
              <a:ext uri="{FF2B5EF4-FFF2-40B4-BE49-F238E27FC236}">
                <a16:creationId xmlns:a16="http://schemas.microsoft.com/office/drawing/2014/main" id="{4EC03B8D-BB41-4BF2-A8BB-A83178BDDC3B}"/>
              </a:ext>
            </a:extLst>
          </p:cNvPr>
          <p:cNvSpPr>
            <a:spLocks noGrp="1"/>
          </p:cNvSpPr>
          <p:nvPr>
            <p:ph idx="1"/>
          </p:nvPr>
        </p:nvSpPr>
        <p:spPr>
          <a:xfrm>
            <a:off x="176464" y="1419728"/>
            <a:ext cx="6144125" cy="4979636"/>
          </a:xfrm>
        </p:spPr>
        <p:style>
          <a:lnRef idx="2">
            <a:schemeClr val="dk1">
              <a:shade val="50000"/>
            </a:schemeClr>
          </a:lnRef>
          <a:fillRef idx="1">
            <a:schemeClr val="dk1"/>
          </a:fillRef>
          <a:effectRef idx="0">
            <a:schemeClr val="dk1"/>
          </a:effectRef>
          <a:fontRef idx="minor">
            <a:schemeClr val="lt1"/>
          </a:fontRef>
        </p:style>
        <p:txBody>
          <a:bodyPr>
            <a:noAutofit/>
          </a:bodyPr>
          <a:lstStyle/>
          <a:p>
            <a:pPr algn="l"/>
            <a:r>
              <a:rPr lang="es-CL" sz="2400" b="1" i="0" dirty="0">
                <a:solidFill>
                  <a:schemeClr val="bg1"/>
                </a:solidFill>
                <a:effectLst>
                  <a:outerShdw blurRad="38100" dist="38100" dir="2700000" algn="tl">
                    <a:srgbClr val="000000">
                      <a:alpha val="43137"/>
                    </a:srgbClr>
                  </a:outerShdw>
                </a:effectLst>
                <a:latin typeface="Lora"/>
              </a:rPr>
              <a:t>Porque a pesar de todos sus placeres, el mundo moderno conoce muy poco sobre la alegría. </a:t>
            </a:r>
          </a:p>
          <a:p>
            <a:pPr algn="l"/>
            <a:r>
              <a:rPr lang="es-CL" sz="2400" b="1" i="0" dirty="0">
                <a:solidFill>
                  <a:schemeClr val="bg1"/>
                </a:solidFill>
                <a:effectLst>
                  <a:outerShdw blurRad="38100" dist="38100" dir="2700000" algn="tl">
                    <a:srgbClr val="000000">
                      <a:alpha val="43137"/>
                    </a:srgbClr>
                  </a:outerShdw>
                </a:effectLst>
                <a:latin typeface="Lora"/>
              </a:rPr>
              <a:t>A pesar de todo su globalismo, multiculturalismo e interconexión tecnológica sin precedentes, la era moderna se define, sin embargo, precisamente por la soledad y el aislamiento. </a:t>
            </a:r>
          </a:p>
          <a:p>
            <a:pPr algn="l"/>
            <a:r>
              <a:rPr lang="es-CL" sz="2400" b="1" i="0" dirty="0">
                <a:solidFill>
                  <a:schemeClr val="bg1"/>
                </a:solidFill>
                <a:effectLst>
                  <a:outerShdw blurRad="38100" dist="38100" dir="2700000" algn="tl">
                    <a:srgbClr val="000000">
                      <a:alpha val="43137"/>
                    </a:srgbClr>
                  </a:outerShdw>
                </a:effectLst>
                <a:latin typeface="Lora"/>
              </a:rPr>
              <a:t>Cuanto más ha alcanzado el mundo el progreso y el éxito externos, más ha sufrido una decadencia y muerte interna.</a:t>
            </a:r>
          </a:p>
        </p:txBody>
      </p:sp>
    </p:spTree>
    <p:extLst>
      <p:ext uri="{BB962C8B-B14F-4D97-AF65-F5344CB8AC3E}">
        <p14:creationId xmlns:p14="http://schemas.microsoft.com/office/powerpoint/2010/main" val="6023763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BE6CCC-23DD-4F63-B29F-18F517F52589}"/>
              </a:ext>
            </a:extLst>
          </p:cNvPr>
          <p:cNvSpPr>
            <a:spLocks noGrp="1"/>
          </p:cNvSpPr>
          <p:nvPr>
            <p:ph type="title"/>
          </p:nvPr>
        </p:nvSpPr>
        <p:spPr>
          <a:xfrm>
            <a:off x="0" y="0"/>
            <a:ext cx="7612857" cy="2743200"/>
          </a:xfrm>
        </p:spPr>
        <p:style>
          <a:lnRef idx="2">
            <a:schemeClr val="dk1">
              <a:shade val="50000"/>
            </a:schemeClr>
          </a:lnRef>
          <a:fillRef idx="1">
            <a:schemeClr val="dk1"/>
          </a:fillRef>
          <a:effectRef idx="0">
            <a:schemeClr val="dk1"/>
          </a:effectRef>
          <a:fontRef idx="minor">
            <a:schemeClr val="lt1"/>
          </a:fontRef>
        </p:style>
        <p:txBody>
          <a:bodyPr/>
          <a:lstStyle/>
          <a:p>
            <a:r>
              <a:rPr lang="es-CL" b="1" dirty="0">
                <a:solidFill>
                  <a:schemeClr val="bg1"/>
                </a:solidFill>
                <a:effectLst>
                  <a:outerShdw blurRad="38100" dist="38100" dir="2700000" algn="tl">
                    <a:srgbClr val="000000">
                      <a:alpha val="43137"/>
                    </a:srgbClr>
                  </a:outerShdw>
                </a:effectLst>
                <a:latin typeface="Lora"/>
              </a:rPr>
              <a:t>“nosotros, mediante la paciencia y la consolación de las Escrituras, podríamos tener esperanza”: entregando nuestra vida por amor a Cristo. </a:t>
            </a:r>
            <a:endParaRPr lang="es-CL" dirty="0">
              <a:solidFill>
                <a:schemeClr val="bg1"/>
              </a:solidFill>
            </a:endParaRPr>
          </a:p>
        </p:txBody>
      </p:sp>
      <p:sp>
        <p:nvSpPr>
          <p:cNvPr id="3" name="Marcador de contenido 2">
            <a:extLst>
              <a:ext uri="{FF2B5EF4-FFF2-40B4-BE49-F238E27FC236}">
                <a16:creationId xmlns:a16="http://schemas.microsoft.com/office/drawing/2014/main" id="{CF8ED27D-B10F-4E89-AC6D-C9F38FA64A4D}"/>
              </a:ext>
            </a:extLst>
          </p:cNvPr>
          <p:cNvSpPr>
            <a:spLocks noGrp="1"/>
          </p:cNvSpPr>
          <p:nvPr>
            <p:ph idx="1"/>
          </p:nvPr>
        </p:nvSpPr>
        <p:spPr>
          <a:xfrm>
            <a:off x="-1" y="2743199"/>
            <a:ext cx="7612855" cy="4114799"/>
          </a:xfrm>
        </p:spPr>
        <p:txBody>
          <a:bodyPr>
            <a:noAutofit/>
          </a:bodyPr>
          <a:lstStyle/>
          <a:p>
            <a:r>
              <a:rPr lang="es-CL" sz="2400" b="1" i="0" dirty="0">
                <a:solidFill>
                  <a:srgbClr val="404040"/>
                </a:solidFill>
                <a:effectLst>
                  <a:outerShdw blurRad="38100" dist="38100" dir="2700000" algn="tl">
                    <a:srgbClr val="000000">
                      <a:alpha val="43137"/>
                    </a:srgbClr>
                  </a:outerShdw>
                </a:effectLst>
                <a:latin typeface="Lora"/>
              </a:rPr>
              <a:t>Nuestro consuelo no está en los placeres vacíos de este mundo. </a:t>
            </a:r>
          </a:p>
          <a:p>
            <a:r>
              <a:rPr lang="es-CL" sz="2400" b="1" i="0" dirty="0">
                <a:solidFill>
                  <a:srgbClr val="404040"/>
                </a:solidFill>
                <a:effectLst>
                  <a:outerShdw blurRad="38100" dist="38100" dir="2700000" algn="tl">
                    <a:srgbClr val="000000">
                      <a:alpha val="43137"/>
                    </a:srgbClr>
                  </a:outerShdw>
                </a:effectLst>
                <a:latin typeface="Lora"/>
              </a:rPr>
              <a:t>Nuestra esperanza no está en los vanos deseos de este mundo. </a:t>
            </a:r>
          </a:p>
          <a:p>
            <a:r>
              <a:rPr lang="es-CL" sz="2400" b="1" i="0" dirty="0">
                <a:solidFill>
                  <a:srgbClr val="404040"/>
                </a:solidFill>
                <a:effectLst>
                  <a:outerShdw blurRad="38100" dist="38100" dir="2700000" algn="tl">
                    <a:srgbClr val="000000">
                      <a:alpha val="43137"/>
                    </a:srgbClr>
                  </a:outerShdw>
                </a:effectLst>
                <a:latin typeface="Lora"/>
              </a:rPr>
              <a:t>Nuestro consuelo es sufrir los sufrimientos de Cristo. </a:t>
            </a:r>
          </a:p>
          <a:p>
            <a:r>
              <a:rPr lang="es-CL" sz="2400" b="1" i="0" dirty="0">
                <a:solidFill>
                  <a:srgbClr val="404040"/>
                </a:solidFill>
                <a:effectLst>
                  <a:outerShdw blurRad="38100" dist="38100" dir="2700000" algn="tl">
                    <a:srgbClr val="000000">
                      <a:alpha val="43137"/>
                    </a:srgbClr>
                  </a:outerShdw>
                </a:effectLst>
                <a:latin typeface="Lora"/>
              </a:rPr>
              <a:t>Nuestra esperanza es morir la muerte de Cristo. </a:t>
            </a:r>
          </a:p>
          <a:p>
            <a:r>
              <a:rPr lang="es-CL" sz="2400" b="1" i="0" dirty="0">
                <a:solidFill>
                  <a:srgbClr val="404040"/>
                </a:solidFill>
                <a:effectLst>
                  <a:outerShdw blurRad="38100" dist="38100" dir="2700000" algn="tl">
                    <a:srgbClr val="000000">
                      <a:alpha val="43137"/>
                    </a:srgbClr>
                  </a:outerShdw>
                </a:effectLst>
                <a:latin typeface="Lora"/>
              </a:rPr>
              <a:t>Nuestro gozo es amar con el amor de Cristo, un amor que se despoja totalmente de sí mismo y que no retiene absolutamente nada.</a:t>
            </a:r>
          </a:p>
        </p:txBody>
      </p:sp>
      <p:pic>
        <p:nvPicPr>
          <p:cNvPr id="4" name="Imagen 3">
            <a:extLst>
              <a:ext uri="{FF2B5EF4-FFF2-40B4-BE49-F238E27FC236}">
                <a16:creationId xmlns:a16="http://schemas.microsoft.com/office/drawing/2014/main" id="{A09CE804-EDEE-47AF-97EE-ABF506D541E3}"/>
              </a:ext>
            </a:extLst>
          </p:cNvPr>
          <p:cNvPicPr>
            <a:picLocks noChangeAspect="1"/>
          </p:cNvPicPr>
          <p:nvPr/>
        </p:nvPicPr>
        <p:blipFill>
          <a:blip r:embed="rId2"/>
          <a:stretch>
            <a:fillRect/>
          </a:stretch>
        </p:blipFill>
        <p:spPr>
          <a:xfrm>
            <a:off x="7612856" y="-1"/>
            <a:ext cx="4579144" cy="6858000"/>
          </a:xfrm>
          <a:prstGeom prst="rect">
            <a:avLst/>
          </a:prstGeom>
        </p:spPr>
      </p:pic>
    </p:spTree>
    <p:extLst>
      <p:ext uri="{BB962C8B-B14F-4D97-AF65-F5344CB8AC3E}">
        <p14:creationId xmlns:p14="http://schemas.microsoft.com/office/powerpoint/2010/main" val="333249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DAF00-3625-4F1B-BA01-1A78F91AD21F}"/>
              </a:ext>
            </a:extLst>
          </p:cNvPr>
          <p:cNvSpPr>
            <a:spLocks noGrp="1"/>
          </p:cNvSpPr>
          <p:nvPr>
            <p:ph type="title"/>
          </p:nvPr>
        </p:nvSpPr>
        <p:spPr>
          <a:xfrm>
            <a:off x="625503" y="385011"/>
            <a:ext cx="10940994" cy="1658473"/>
          </a:xfrm>
        </p:spPr>
        <p:txBody>
          <a:bodyPr/>
          <a:lstStyle/>
          <a:p>
            <a:r>
              <a:rPr lang="es-CL" b="1" dirty="0">
                <a:effectLst>
                  <a:outerShdw blurRad="38100" dist="38100" dir="2700000" algn="tl">
                    <a:srgbClr val="000000">
                      <a:alpha val="43137"/>
                    </a:srgbClr>
                  </a:outerShdw>
                </a:effectLst>
              </a:rPr>
              <a:t>28 Y llegado a la casa, vinieron a él los ciegos; y Jesús les dijo: ¿Creéis que puedo hacer esto? Ellos dijeron: Sí, Señor. </a:t>
            </a:r>
          </a:p>
        </p:txBody>
      </p:sp>
      <p:sp>
        <p:nvSpPr>
          <p:cNvPr id="3" name="Marcador de contenido 2">
            <a:extLst>
              <a:ext uri="{FF2B5EF4-FFF2-40B4-BE49-F238E27FC236}">
                <a16:creationId xmlns:a16="http://schemas.microsoft.com/office/drawing/2014/main" id="{0D8A7C2F-79C5-4547-A8F3-12A69B2A5C1D}"/>
              </a:ext>
            </a:extLst>
          </p:cNvPr>
          <p:cNvSpPr>
            <a:spLocks noGrp="1"/>
          </p:cNvSpPr>
          <p:nvPr>
            <p:ph idx="1"/>
          </p:nvPr>
        </p:nvSpPr>
        <p:spPr>
          <a:xfrm>
            <a:off x="625503" y="2415951"/>
            <a:ext cx="5987054" cy="3891440"/>
          </a:xfrm>
        </p:spPr>
        <p:txBody>
          <a:bodyPr>
            <a:normAutofit/>
          </a:bodyPr>
          <a:lstStyle/>
          <a:p>
            <a:r>
              <a:rPr lang="es-CL" sz="3200" b="1" dirty="0">
                <a:solidFill>
                  <a:srgbClr val="000000"/>
                </a:solidFill>
                <a:effectLst>
                  <a:outerShdw blurRad="38100" dist="38100" dir="2700000" algn="tl">
                    <a:srgbClr val="000000">
                      <a:alpha val="43137"/>
                    </a:srgbClr>
                  </a:outerShdw>
                </a:effectLst>
                <a:latin typeface="NimbusSanL"/>
              </a:rPr>
              <a:t>Jesús pone a prueba su Fe y su Perseverancia.</a:t>
            </a:r>
          </a:p>
          <a:p>
            <a:r>
              <a:rPr lang="es-CL" sz="3200" b="1" dirty="0">
                <a:solidFill>
                  <a:srgbClr val="000000"/>
                </a:solidFill>
                <a:effectLst>
                  <a:outerShdw blurRad="38100" dist="38100" dir="2700000" algn="tl">
                    <a:srgbClr val="000000">
                      <a:alpha val="43137"/>
                    </a:srgbClr>
                  </a:outerShdw>
                </a:effectLst>
                <a:latin typeface="NimbusSanL"/>
              </a:rPr>
              <a:t>Hace el Milagro en Privado. </a:t>
            </a:r>
          </a:p>
          <a:p>
            <a:r>
              <a:rPr lang="es-CL" sz="3200" b="1" dirty="0">
                <a:solidFill>
                  <a:srgbClr val="000000"/>
                </a:solidFill>
                <a:effectLst>
                  <a:outerShdw blurRad="38100" dist="38100" dir="2700000" algn="tl">
                    <a:srgbClr val="000000">
                      <a:alpha val="43137"/>
                    </a:srgbClr>
                  </a:outerShdw>
                </a:effectLst>
                <a:latin typeface="NimbusSanL"/>
              </a:rPr>
              <a:t>Les pregunta.</a:t>
            </a:r>
          </a:p>
          <a:p>
            <a:r>
              <a:rPr lang="es-CL" sz="3200" b="1" dirty="0">
                <a:solidFill>
                  <a:srgbClr val="000000"/>
                </a:solidFill>
                <a:effectLst>
                  <a:outerShdw blurRad="38100" dist="38100" dir="2700000" algn="tl">
                    <a:srgbClr val="000000">
                      <a:alpha val="43137"/>
                    </a:srgbClr>
                  </a:outerShdw>
                </a:effectLst>
                <a:latin typeface="NimbusSanL"/>
              </a:rPr>
              <a:t>Le Responden SI SEÑOR.</a:t>
            </a:r>
            <a:endParaRPr lang="es-CL" sz="3200" b="1" dirty="0">
              <a:effectLst>
                <a:outerShdw blurRad="38100" dist="38100" dir="2700000" algn="tl">
                  <a:srgbClr val="000000">
                    <a:alpha val="43137"/>
                  </a:srgbClr>
                </a:outerShdw>
              </a:effectLst>
            </a:endParaRPr>
          </a:p>
        </p:txBody>
      </p:sp>
      <p:pic>
        <p:nvPicPr>
          <p:cNvPr id="4098" name="Picture 2" descr="Jesus Christ Good Shepherd, Russian Style Icon - Christianity Art">
            <a:extLst>
              <a:ext uri="{FF2B5EF4-FFF2-40B4-BE49-F238E27FC236}">
                <a16:creationId xmlns:a16="http://schemas.microsoft.com/office/drawing/2014/main" id="{76AFC1F8-F3C8-4822-B7CA-3DC95A7532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1431" y="1562181"/>
            <a:ext cx="4235116" cy="511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450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C118EA-82A6-492D-B514-3F435AE1CE22}"/>
              </a:ext>
            </a:extLst>
          </p:cNvPr>
          <p:cNvSpPr>
            <a:spLocks noGrp="1"/>
          </p:cNvSpPr>
          <p:nvPr>
            <p:ph type="title"/>
          </p:nvPr>
        </p:nvSpPr>
        <p:spPr/>
        <p:txBody>
          <a:bodyPr/>
          <a:lstStyle/>
          <a:p>
            <a:r>
              <a:rPr lang="es-CL" sz="6600" b="1" dirty="0">
                <a:effectLst>
                  <a:outerShdw blurRad="38100" dist="38100" dir="2700000" algn="tl">
                    <a:srgbClr val="000000">
                      <a:alpha val="43137"/>
                    </a:srgbClr>
                  </a:outerShdw>
                </a:effectLst>
              </a:rPr>
              <a:t>SI Señor</a:t>
            </a:r>
          </a:p>
        </p:txBody>
      </p:sp>
      <p:sp>
        <p:nvSpPr>
          <p:cNvPr id="3" name="Marcador de contenido 2">
            <a:extLst>
              <a:ext uri="{FF2B5EF4-FFF2-40B4-BE49-F238E27FC236}">
                <a16:creationId xmlns:a16="http://schemas.microsoft.com/office/drawing/2014/main" id="{04584653-A2B3-470C-A375-51249328E886}"/>
              </a:ext>
            </a:extLst>
          </p:cNvPr>
          <p:cNvSpPr>
            <a:spLocks noGrp="1"/>
          </p:cNvSpPr>
          <p:nvPr>
            <p:ph idx="1"/>
          </p:nvPr>
        </p:nvSpPr>
        <p:spPr>
          <a:xfrm>
            <a:off x="529389" y="2502568"/>
            <a:ext cx="4251158" cy="3625516"/>
          </a:xfrm>
        </p:spPr>
        <p:txBody>
          <a:bodyPr>
            <a:normAutofit lnSpcReduction="10000"/>
          </a:bodyPr>
          <a:lstStyle/>
          <a:p>
            <a:r>
              <a:rPr lang="es-CL" sz="2800" b="1" dirty="0">
                <a:effectLst>
                  <a:outerShdw blurRad="38100" dist="38100" dir="2700000" algn="tl">
                    <a:srgbClr val="000000">
                      <a:alpha val="43137"/>
                    </a:srgbClr>
                  </a:outerShdw>
                </a:effectLst>
              </a:rPr>
              <a:t>Cuando se les preguntó acerca de su fe en la persona de Cristo, lo llamaron Señor. </a:t>
            </a:r>
          </a:p>
          <a:p>
            <a:r>
              <a:rPr lang="es-CL" sz="2800" b="1" dirty="0">
                <a:effectLst>
                  <a:outerShdw blurRad="38100" dist="38100" dir="2700000" algn="tl">
                    <a:srgbClr val="000000">
                      <a:alpha val="43137"/>
                    </a:srgbClr>
                  </a:outerShdw>
                </a:effectLst>
              </a:rPr>
              <a:t>Símbolo de ser su Superior, Dueño o Amo.</a:t>
            </a:r>
          </a:p>
        </p:txBody>
      </p:sp>
      <p:pic>
        <p:nvPicPr>
          <p:cNvPr id="4" name="Imagen 3">
            <a:extLst>
              <a:ext uri="{FF2B5EF4-FFF2-40B4-BE49-F238E27FC236}">
                <a16:creationId xmlns:a16="http://schemas.microsoft.com/office/drawing/2014/main" id="{407AF9D5-BABF-4C06-9DB7-2EBCB838B656}"/>
              </a:ext>
            </a:extLst>
          </p:cNvPr>
          <p:cNvPicPr>
            <a:picLocks noChangeAspect="1"/>
          </p:cNvPicPr>
          <p:nvPr/>
        </p:nvPicPr>
        <p:blipFill>
          <a:blip r:embed="rId2"/>
          <a:stretch>
            <a:fillRect/>
          </a:stretch>
        </p:blipFill>
        <p:spPr>
          <a:xfrm>
            <a:off x="5171072" y="0"/>
            <a:ext cx="6858000" cy="6858000"/>
          </a:xfrm>
          <a:prstGeom prst="rect">
            <a:avLst/>
          </a:prstGeom>
        </p:spPr>
      </p:pic>
    </p:spTree>
    <p:extLst>
      <p:ext uri="{BB962C8B-B14F-4D97-AF65-F5344CB8AC3E}">
        <p14:creationId xmlns:p14="http://schemas.microsoft.com/office/powerpoint/2010/main" val="1391720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0D3224-1217-4D36-96D4-DE49BF89F328}"/>
              </a:ext>
            </a:extLst>
          </p:cNvPr>
          <p:cNvSpPr>
            <a:spLocks noGrp="1"/>
          </p:cNvSpPr>
          <p:nvPr>
            <p:ph type="title"/>
          </p:nvPr>
        </p:nvSpPr>
        <p:spPr>
          <a:xfrm>
            <a:off x="1620253" y="449179"/>
            <a:ext cx="9978189" cy="1649965"/>
          </a:xfrm>
        </p:spPr>
        <p:txBody>
          <a:bodyPr/>
          <a:lstStyle/>
          <a:p>
            <a:r>
              <a:rPr lang="es-CL" b="1" dirty="0">
                <a:effectLst>
                  <a:outerShdw blurRad="38100" dist="38100" dir="2700000" algn="tl">
                    <a:srgbClr val="000000">
                      <a:alpha val="43137"/>
                    </a:srgbClr>
                  </a:outerShdw>
                </a:effectLst>
              </a:rPr>
              <a:t>29-30 Entonces les tocó los ojos, diciendo: Conforme a vuestra fe os sea hecho. </a:t>
            </a:r>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Y se abrieron sus ojos. </a:t>
            </a:r>
          </a:p>
        </p:txBody>
      </p:sp>
      <p:sp>
        <p:nvSpPr>
          <p:cNvPr id="4" name="Marcador de contenido 3">
            <a:extLst>
              <a:ext uri="{FF2B5EF4-FFF2-40B4-BE49-F238E27FC236}">
                <a16:creationId xmlns:a16="http://schemas.microsoft.com/office/drawing/2014/main" id="{B3F261D5-E872-48BD-8F1B-E17A92DB7A34}"/>
              </a:ext>
            </a:extLst>
          </p:cNvPr>
          <p:cNvSpPr>
            <a:spLocks noGrp="1"/>
          </p:cNvSpPr>
          <p:nvPr>
            <p:ph idx="1"/>
          </p:nvPr>
        </p:nvSpPr>
        <p:spPr>
          <a:xfrm>
            <a:off x="232044" y="2394952"/>
            <a:ext cx="5614814" cy="3805322"/>
          </a:xfrm>
        </p:spPr>
        <p:txBody>
          <a:bodyPr>
            <a:normAutofit fontScale="92500" lnSpcReduction="10000"/>
          </a:bodyPr>
          <a:lstStyle/>
          <a:p>
            <a:r>
              <a:rPr lang="es-CL" sz="2800" b="1" dirty="0">
                <a:effectLst>
                  <a:outerShdw blurRad="38100" dist="38100" dir="2700000" algn="tl">
                    <a:srgbClr val="000000">
                      <a:alpha val="43137"/>
                    </a:srgbClr>
                  </a:outerShdw>
                </a:effectLst>
              </a:rPr>
              <a:t>Los Toca, cercanía, misericordia.</a:t>
            </a:r>
          </a:p>
          <a:p>
            <a:r>
              <a:rPr lang="es-CL" sz="2800" b="1" dirty="0">
                <a:effectLst>
                  <a:outerShdw blurRad="38100" dist="38100" dir="2700000" algn="tl">
                    <a:srgbClr val="000000">
                      <a:alpha val="43137"/>
                    </a:srgbClr>
                  </a:outerShdw>
                </a:effectLst>
              </a:rPr>
              <a:t>La FE produce el Milagro.</a:t>
            </a:r>
          </a:p>
          <a:p>
            <a:r>
              <a:rPr lang="es-CL" sz="2800" b="1" dirty="0">
                <a:effectLst>
                  <a:outerShdw blurRad="38100" dist="38100" dir="2700000" algn="tl">
                    <a:srgbClr val="000000">
                      <a:alpha val="43137"/>
                    </a:srgbClr>
                  </a:outerShdw>
                </a:effectLst>
              </a:rPr>
              <a:t>El Milagro ocurre porque hay Fe, y no para que haya FE.</a:t>
            </a:r>
          </a:p>
          <a:p>
            <a:r>
              <a:rPr lang="es-CL" sz="2800" b="1" dirty="0">
                <a:effectLst/>
                <a:latin typeface="Calibri" panose="020F0502020204030204" pitchFamily="34" charset="0"/>
                <a:ea typeface="Calibri" panose="020F0502020204030204" pitchFamily="34" charset="0"/>
                <a:cs typeface="Times New Roman" panose="02020603050405020304" pitchFamily="18" charset="0"/>
              </a:rPr>
              <a:t>Sanó dentro de la casa y en privado, para mostrarnos cómo evitar la vanagloria. En todo lo que hizo, enseñó la humildad.</a:t>
            </a:r>
            <a:endParaRPr lang="es-CL"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descr="Free Visuals: Jesus heals three men, two were blind and the other mute.  Matthew 9:27-34 | Jesus heals, Jesus, Kids church">
            <a:extLst>
              <a:ext uri="{FF2B5EF4-FFF2-40B4-BE49-F238E27FC236}">
                <a16:creationId xmlns:a16="http://schemas.microsoft.com/office/drawing/2014/main" id="{FB1BA53B-E734-423B-BC33-CB0A75D5C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9226" y="2394952"/>
            <a:ext cx="5950730" cy="4463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107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8EEE0C-7751-417A-876D-B23197B41684}"/>
              </a:ext>
            </a:extLst>
          </p:cNvPr>
          <p:cNvSpPr>
            <a:spLocks noGrp="1"/>
          </p:cNvSpPr>
          <p:nvPr>
            <p:ph type="title"/>
          </p:nvPr>
        </p:nvSpPr>
        <p:spPr>
          <a:xfrm>
            <a:off x="516835" y="542403"/>
            <a:ext cx="9830323" cy="1262543"/>
          </a:xfrm>
        </p:spPr>
        <p:txBody>
          <a:bodyPr/>
          <a:lstStyle/>
          <a:p>
            <a:r>
              <a:rPr lang="es-CL" sz="2400" b="1" dirty="0">
                <a:effectLst>
                  <a:outerShdw blurRad="38100" dist="38100" dir="2700000" algn="tl">
                    <a:srgbClr val="000000">
                      <a:alpha val="43137"/>
                    </a:srgbClr>
                  </a:outerShdw>
                </a:effectLst>
              </a:rPr>
              <a:t>30-31 Jesús les ordenó severamente, diciendo: Cuidad que nadie lo sepa. Pero cuando salieron, divulgaron la fama de él por toda aquella tierra. </a:t>
            </a:r>
          </a:p>
        </p:txBody>
      </p:sp>
      <p:sp>
        <p:nvSpPr>
          <p:cNvPr id="3" name="Marcador de contenido 2">
            <a:extLst>
              <a:ext uri="{FF2B5EF4-FFF2-40B4-BE49-F238E27FC236}">
                <a16:creationId xmlns:a16="http://schemas.microsoft.com/office/drawing/2014/main" id="{979E8633-E7BC-4BE2-B695-8FD3CAB958B5}"/>
              </a:ext>
            </a:extLst>
          </p:cNvPr>
          <p:cNvSpPr>
            <a:spLocks noGrp="1"/>
          </p:cNvSpPr>
          <p:nvPr>
            <p:ph idx="1"/>
          </p:nvPr>
        </p:nvSpPr>
        <p:spPr>
          <a:xfrm>
            <a:off x="516835" y="2353585"/>
            <a:ext cx="4889354" cy="4253041"/>
          </a:xfrm>
        </p:spPr>
        <p:txBody>
          <a:bodyPr>
            <a:noAutofit/>
          </a:bodyPr>
          <a:lstStyle/>
          <a:p>
            <a:r>
              <a:rPr lang="es-CL" sz="2400" b="1" dirty="0">
                <a:solidFill>
                  <a:srgbClr val="000000"/>
                </a:solidFill>
                <a:effectLst>
                  <a:outerShdw blurRad="38100" dist="38100" dir="2700000" algn="tl">
                    <a:srgbClr val="000000">
                      <a:alpha val="43137"/>
                    </a:srgbClr>
                  </a:outerShdw>
                </a:effectLst>
                <a:latin typeface="NimbusSanL"/>
              </a:rPr>
              <a:t>¿Ves la humildad de Cristo? </a:t>
            </a:r>
          </a:p>
          <a:p>
            <a:r>
              <a:rPr lang="es-CL" sz="2400" b="1" dirty="0">
                <a:solidFill>
                  <a:srgbClr val="000000"/>
                </a:solidFill>
                <a:effectLst>
                  <a:outerShdw blurRad="38100" dist="38100" dir="2700000" algn="tl">
                    <a:srgbClr val="000000">
                      <a:alpha val="43137"/>
                    </a:srgbClr>
                  </a:outerShdw>
                </a:effectLst>
                <a:latin typeface="NimbusSanL"/>
              </a:rPr>
              <a:t>Difundieron su fama en acción de gracias, no por desobediencia. </a:t>
            </a:r>
          </a:p>
          <a:p>
            <a:r>
              <a:rPr lang="es-CL" sz="2400" b="1" dirty="0">
                <a:solidFill>
                  <a:srgbClr val="000000"/>
                </a:solidFill>
                <a:effectLst>
                  <a:outerShdw blurRad="38100" dist="38100" dir="2700000" algn="tl">
                    <a:srgbClr val="000000">
                      <a:alpha val="43137"/>
                    </a:srgbClr>
                  </a:outerShdw>
                </a:effectLst>
                <a:latin typeface="NimbusSanL"/>
              </a:rPr>
              <a:t>Pero si en otro lugar Cristo dice: Ve y habla de la gloria de Dios [Lc.8: 39], no hay nada contradictorio en esto. </a:t>
            </a:r>
          </a:p>
          <a:p>
            <a:r>
              <a:rPr lang="es-CL" sz="2400" b="1" dirty="0">
                <a:solidFill>
                  <a:srgbClr val="000000"/>
                </a:solidFill>
                <a:effectLst>
                  <a:outerShdw blurRad="38100" dist="38100" dir="2700000" algn="tl">
                    <a:srgbClr val="000000">
                      <a:alpha val="43137"/>
                    </a:srgbClr>
                  </a:outerShdw>
                </a:effectLst>
                <a:latin typeface="NimbusSanL"/>
              </a:rPr>
              <a:t>Porque Él quiere que no digan nada de Él, sino que hablen de la gloria de Dios.</a:t>
            </a:r>
            <a:endParaRPr lang="es-CL" sz="2400"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829D9E5B-6A82-46A7-8F00-0932B1834962}"/>
              </a:ext>
            </a:extLst>
          </p:cNvPr>
          <p:cNvPicPr>
            <a:picLocks noChangeAspect="1"/>
          </p:cNvPicPr>
          <p:nvPr/>
        </p:nvPicPr>
        <p:blipFill rotWithShape="1">
          <a:blip r:embed="rId2"/>
          <a:srcRect l="32262"/>
          <a:stretch/>
        </p:blipFill>
        <p:spPr>
          <a:xfrm>
            <a:off x="5590096" y="1653272"/>
            <a:ext cx="6085069" cy="5053054"/>
          </a:xfrm>
          <a:prstGeom prst="rect">
            <a:avLst/>
          </a:prstGeom>
        </p:spPr>
      </p:pic>
    </p:spTree>
    <p:extLst>
      <p:ext uri="{BB962C8B-B14F-4D97-AF65-F5344CB8AC3E}">
        <p14:creationId xmlns:p14="http://schemas.microsoft.com/office/powerpoint/2010/main" val="1109910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E0239C-0930-48E3-916D-292A2CAEFB1D}"/>
              </a:ext>
            </a:extLst>
          </p:cNvPr>
          <p:cNvSpPr>
            <a:spLocks noGrp="1"/>
          </p:cNvSpPr>
          <p:nvPr>
            <p:ph type="ctrTitle"/>
          </p:nvPr>
        </p:nvSpPr>
        <p:spPr>
          <a:xfrm>
            <a:off x="1614552" y="1707859"/>
            <a:ext cx="6098652" cy="3237852"/>
          </a:xfrm>
        </p:spPr>
        <p:txBody>
          <a:bodyPr/>
          <a:lstStyle/>
          <a:p>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LA SANACIÓN </a:t>
            </a:r>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DE DOS</a:t>
            </a:r>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CIEGOS y un</a:t>
            </a:r>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ENDEMONIADO</a:t>
            </a:r>
          </a:p>
        </p:txBody>
      </p:sp>
      <p:sp>
        <p:nvSpPr>
          <p:cNvPr id="3" name="Subtítulo 2">
            <a:extLst>
              <a:ext uri="{FF2B5EF4-FFF2-40B4-BE49-F238E27FC236}">
                <a16:creationId xmlns:a16="http://schemas.microsoft.com/office/drawing/2014/main" id="{25302FF4-8F04-4475-9775-B49475E4CEC2}"/>
              </a:ext>
            </a:extLst>
          </p:cNvPr>
          <p:cNvSpPr>
            <a:spLocks noGrp="1"/>
          </p:cNvSpPr>
          <p:nvPr>
            <p:ph type="subTitle" idx="1"/>
          </p:nvPr>
        </p:nvSpPr>
        <p:spPr>
          <a:xfrm>
            <a:off x="1614552" y="4972705"/>
            <a:ext cx="7952592" cy="1149412"/>
          </a:xfrm>
        </p:spPr>
        <p:txBody>
          <a:bodyPr>
            <a:normAutofit lnSpcReduction="10000"/>
          </a:bodyPr>
          <a:lstStyle/>
          <a:p>
            <a:r>
              <a:rPr lang="es-CL" b="1" dirty="0">
                <a:effectLst>
                  <a:outerShdw blurRad="38100" dist="38100" dir="2700000" algn="tl">
                    <a:srgbClr val="000000">
                      <a:alpha val="43137"/>
                    </a:srgbClr>
                  </a:outerShdw>
                </a:effectLst>
              </a:rPr>
              <a:t>Mateo 9:27-35</a:t>
            </a:r>
          </a:p>
          <a:p>
            <a:r>
              <a:rPr lang="es-CL" b="1" dirty="0">
                <a:effectLst>
                  <a:outerShdw blurRad="38100" dist="38100" dir="2700000" algn="tl">
                    <a:srgbClr val="000000">
                      <a:alpha val="43137"/>
                    </a:srgbClr>
                  </a:outerShdw>
                </a:effectLst>
              </a:rPr>
              <a:t>CLASE 02/10 – 21/09/2020 </a:t>
            </a:r>
          </a:p>
          <a:p>
            <a:r>
              <a:rPr lang="es-CL" b="1" dirty="0">
                <a:effectLst>
                  <a:outerShdw blurRad="38100" dist="38100" dir="2700000" algn="tl">
                    <a:srgbClr val="000000">
                      <a:alpha val="43137"/>
                    </a:srgbClr>
                  </a:outerShdw>
                </a:effectLst>
              </a:rPr>
              <a:t>Padre FRANCISCO SALVADOR</a:t>
            </a:r>
          </a:p>
        </p:txBody>
      </p:sp>
      <p:sp>
        <p:nvSpPr>
          <p:cNvPr id="6" name="Rectángulo 5">
            <a:extLst>
              <a:ext uri="{FF2B5EF4-FFF2-40B4-BE49-F238E27FC236}">
                <a16:creationId xmlns:a16="http://schemas.microsoft.com/office/drawing/2014/main" id="{0340780F-CDCB-484A-8914-B39FF3866BCB}"/>
              </a:ext>
            </a:extLst>
          </p:cNvPr>
          <p:cNvSpPr/>
          <p:nvPr/>
        </p:nvSpPr>
        <p:spPr>
          <a:xfrm>
            <a:off x="1614552" y="757535"/>
            <a:ext cx="8359981" cy="923330"/>
          </a:xfrm>
          <a:prstGeom prst="rect">
            <a:avLst/>
          </a:prstGeom>
          <a:noFill/>
        </p:spPr>
        <p:txBody>
          <a:bodyPr wrap="none" lIns="91440" tIns="45720" rIns="91440" bIns="45720">
            <a:spAutoFit/>
          </a:bodyPr>
          <a:lstStyle/>
          <a:p>
            <a:pPr algn="ctr"/>
            <a:r>
              <a:rPr lang="es-CL" sz="5400" dirty="0">
                <a:ln w="0"/>
                <a:solidFill>
                  <a:schemeClr val="bg2">
                    <a:lumMod val="10000"/>
                  </a:schemeClr>
                </a:solidFill>
                <a:effectLst>
                  <a:glow rad="139700">
                    <a:schemeClr val="accent2">
                      <a:satMod val="175000"/>
                      <a:alpha val="40000"/>
                    </a:schemeClr>
                  </a:glow>
                  <a:outerShdw blurRad="38100" dist="19050" dir="2700000" algn="tl" rotWithShape="0">
                    <a:schemeClr val="dk1">
                      <a:alpha val="40000"/>
                    </a:schemeClr>
                  </a:outerShdw>
                </a:effectLst>
              </a:rPr>
              <a:t>LOS MILAGROS DE JESÚS</a:t>
            </a:r>
          </a:p>
        </p:txBody>
      </p:sp>
      <p:pic>
        <p:nvPicPr>
          <p:cNvPr id="8" name="Imagen 7">
            <a:extLst>
              <a:ext uri="{FF2B5EF4-FFF2-40B4-BE49-F238E27FC236}">
                <a16:creationId xmlns:a16="http://schemas.microsoft.com/office/drawing/2014/main" id="{5B3EFB98-D7D1-4DDC-A835-6B44E57075A8}"/>
              </a:ext>
            </a:extLst>
          </p:cNvPr>
          <p:cNvPicPr>
            <a:picLocks noChangeAspect="1"/>
          </p:cNvPicPr>
          <p:nvPr/>
        </p:nvPicPr>
        <p:blipFill rotWithShape="1">
          <a:blip r:embed="rId2">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10" name="Imagen 9">
            <a:extLst>
              <a:ext uri="{FF2B5EF4-FFF2-40B4-BE49-F238E27FC236}">
                <a16:creationId xmlns:a16="http://schemas.microsoft.com/office/drawing/2014/main" id="{2EAECD01-C353-43BF-84F9-94B7C7577590}"/>
              </a:ext>
            </a:extLst>
          </p:cNvPr>
          <p:cNvPicPr>
            <a:picLocks noChangeAspect="1"/>
          </p:cNvPicPr>
          <p:nvPr/>
        </p:nvPicPr>
        <p:blipFill rotWithShape="1">
          <a:blip r:embed="rId3">
            <a:extLst>
              <a:ext uri="{28A0092B-C50C-407E-A947-70E740481C1C}">
                <a14:useLocalDpi xmlns:a14="http://schemas.microsoft.com/office/drawing/2010/main" val="0"/>
              </a:ext>
            </a:extLst>
          </a:blip>
          <a:srcRect l="16594" r="17693" b="6203"/>
          <a:stretch/>
        </p:blipFill>
        <p:spPr>
          <a:xfrm>
            <a:off x="10361198" y="0"/>
            <a:ext cx="1688805" cy="1807917"/>
          </a:xfrm>
          <a:prstGeom prst="rect">
            <a:avLst/>
          </a:prstGeom>
          <a:ln>
            <a:noFill/>
          </a:ln>
          <a:effectLst/>
        </p:spPr>
      </p:pic>
      <p:pic>
        <p:nvPicPr>
          <p:cNvPr id="5" name="Imagen 4">
            <a:extLst>
              <a:ext uri="{FF2B5EF4-FFF2-40B4-BE49-F238E27FC236}">
                <a16:creationId xmlns:a16="http://schemas.microsoft.com/office/drawing/2014/main" id="{E6086510-827C-4690-AAA3-B15BDE7203AE}"/>
              </a:ext>
            </a:extLst>
          </p:cNvPr>
          <p:cNvPicPr>
            <a:picLocks noChangeAspect="1"/>
          </p:cNvPicPr>
          <p:nvPr/>
        </p:nvPicPr>
        <p:blipFill>
          <a:blip r:embed="rId4"/>
          <a:stretch>
            <a:fillRect/>
          </a:stretch>
        </p:blipFill>
        <p:spPr>
          <a:xfrm>
            <a:off x="7108378" y="1807917"/>
            <a:ext cx="2683355" cy="3965212"/>
          </a:xfrm>
          <a:prstGeom prst="rect">
            <a:avLst/>
          </a:prstGeom>
        </p:spPr>
      </p:pic>
    </p:spTree>
    <p:extLst>
      <p:ext uri="{BB962C8B-B14F-4D97-AF65-F5344CB8AC3E}">
        <p14:creationId xmlns:p14="http://schemas.microsoft.com/office/powerpoint/2010/main" val="3213772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C5DA0C-E9DC-409A-89B6-8127353EEAA0}"/>
              </a:ext>
            </a:extLst>
          </p:cNvPr>
          <p:cNvSpPr>
            <a:spLocks noGrp="1"/>
          </p:cNvSpPr>
          <p:nvPr>
            <p:ph type="title"/>
          </p:nvPr>
        </p:nvSpPr>
        <p:spPr>
          <a:xfrm>
            <a:off x="683812" y="604299"/>
            <a:ext cx="10946714" cy="1184743"/>
          </a:xfrm>
        </p:spPr>
        <p:txBody>
          <a:bodyPr/>
          <a:lstStyle/>
          <a:p>
            <a:r>
              <a:rPr kumimoji="0" lang="es-CL" sz="3600" b="1" i="0" u="none" strike="noStrike" kern="1200" cap="none" spc="0" normalizeH="0" baseline="0" noProof="0" dirty="0">
                <a:ln>
                  <a:noFill/>
                </a:ln>
                <a:solidFill>
                  <a:srgbClr val="EBEBEB"/>
                </a:solidFill>
                <a:effectLst>
                  <a:outerShdw blurRad="38100" dist="38100" dir="2700000" algn="tl">
                    <a:srgbClr val="000000">
                      <a:alpha val="43137"/>
                    </a:srgbClr>
                  </a:outerShdw>
                </a:effectLst>
                <a:uLnTx/>
                <a:uFillTx/>
                <a:latin typeface="Century Gothic" panose="020B0502020202020204"/>
                <a:ea typeface="+mj-ea"/>
                <a:cs typeface="+mj-cs"/>
              </a:rPr>
              <a:t>32-33 Salían ellos todavía, cuando le presentaron un mudo endemoniado. Y expulsado el demonio, el mudo habló</a:t>
            </a:r>
          </a:p>
        </p:txBody>
      </p:sp>
      <p:sp>
        <p:nvSpPr>
          <p:cNvPr id="5" name="Marcador de contenido 4">
            <a:extLst>
              <a:ext uri="{FF2B5EF4-FFF2-40B4-BE49-F238E27FC236}">
                <a16:creationId xmlns:a16="http://schemas.microsoft.com/office/drawing/2014/main" id="{37982AB0-ABB5-4996-97DE-64DD8D711342}"/>
              </a:ext>
            </a:extLst>
          </p:cNvPr>
          <p:cNvSpPr>
            <a:spLocks noGrp="1"/>
          </p:cNvSpPr>
          <p:nvPr>
            <p:ph idx="1"/>
          </p:nvPr>
        </p:nvSpPr>
        <p:spPr>
          <a:xfrm>
            <a:off x="160421" y="2345635"/>
            <a:ext cx="5192761" cy="4295797"/>
          </a:xfrm>
        </p:spPr>
        <p:txBody>
          <a:bodyPr>
            <a:normAutofit/>
          </a:bodyPr>
          <a:lstStyle/>
          <a:p>
            <a:r>
              <a:rPr lang="es-CL" sz="1800" b="1" dirty="0">
                <a:solidFill>
                  <a:srgbClr val="000000"/>
                </a:solidFill>
                <a:effectLst>
                  <a:outerShdw blurRad="38100" dist="38100" dir="2700000" algn="tl">
                    <a:srgbClr val="000000">
                      <a:alpha val="43137"/>
                    </a:srgbClr>
                  </a:outerShdw>
                </a:effectLst>
                <a:latin typeface="NimbusSanL"/>
              </a:rPr>
              <a:t>La enfermedad no era natural, sino del demonio.</a:t>
            </a:r>
          </a:p>
          <a:p>
            <a:r>
              <a:rPr lang="es-CL" sz="1800" b="1" dirty="0">
                <a:solidFill>
                  <a:srgbClr val="000000"/>
                </a:solidFill>
                <a:effectLst>
                  <a:outerShdw blurRad="38100" dist="38100" dir="2700000" algn="tl">
                    <a:srgbClr val="000000">
                      <a:alpha val="43137"/>
                    </a:srgbClr>
                  </a:outerShdw>
                </a:effectLst>
                <a:latin typeface="NimbusSanL"/>
              </a:rPr>
              <a:t>Por eso otros lo llevaron adelante. </a:t>
            </a:r>
          </a:p>
          <a:p>
            <a:r>
              <a:rPr lang="es-CL" sz="1800" b="1" dirty="0">
                <a:solidFill>
                  <a:srgbClr val="000000"/>
                </a:solidFill>
                <a:effectLst>
                  <a:outerShdw blurRad="38100" dist="38100" dir="2700000" algn="tl">
                    <a:srgbClr val="000000">
                      <a:alpha val="43137"/>
                    </a:srgbClr>
                  </a:outerShdw>
                </a:effectLst>
                <a:latin typeface="NimbusSanL"/>
              </a:rPr>
              <a:t>Él mismo no pudo invocar a Jesús, ya que el demonio le había vendado la lengua. </a:t>
            </a:r>
          </a:p>
          <a:p>
            <a:r>
              <a:rPr lang="es-CL" sz="1800" b="1" dirty="0">
                <a:solidFill>
                  <a:srgbClr val="000000"/>
                </a:solidFill>
                <a:effectLst>
                  <a:outerShdw blurRad="38100" dist="38100" dir="2700000" algn="tl">
                    <a:srgbClr val="000000">
                      <a:alpha val="43137"/>
                    </a:srgbClr>
                  </a:outerShdw>
                </a:effectLst>
                <a:latin typeface="NimbusSanL"/>
              </a:rPr>
              <a:t>Por tanto, Jesús no le pide fe, sino que lo sana inmediatamente echando fuera al demonio que le había impedido hablar. </a:t>
            </a:r>
          </a:p>
          <a:p>
            <a:r>
              <a:rPr lang="es-CL" sz="1800" b="1" dirty="0">
                <a:solidFill>
                  <a:srgbClr val="000000"/>
                </a:solidFill>
                <a:effectLst>
                  <a:outerShdw blurRad="38100" dist="38100" dir="2700000" algn="tl">
                    <a:srgbClr val="000000">
                      <a:alpha val="43137"/>
                    </a:srgbClr>
                  </a:outerShdw>
                </a:effectLst>
                <a:latin typeface="NimbusSanL"/>
              </a:rPr>
              <a:t>Y la multitud se maravilló, diciendo: Nunca se había visto así en Israel. La multitud se maravilló, colocando a Cristo incluso por encima de los profetas y los patriarcas. Porque sanó con autoridad.</a:t>
            </a:r>
          </a:p>
        </p:txBody>
      </p:sp>
      <p:pic>
        <p:nvPicPr>
          <p:cNvPr id="4" name="Imagen 3">
            <a:extLst>
              <a:ext uri="{FF2B5EF4-FFF2-40B4-BE49-F238E27FC236}">
                <a16:creationId xmlns:a16="http://schemas.microsoft.com/office/drawing/2014/main" id="{08477393-BF03-4152-B2A2-658259B39876}"/>
              </a:ext>
            </a:extLst>
          </p:cNvPr>
          <p:cNvPicPr>
            <a:picLocks noChangeAspect="1"/>
          </p:cNvPicPr>
          <p:nvPr/>
        </p:nvPicPr>
        <p:blipFill>
          <a:blip r:embed="rId2"/>
          <a:stretch>
            <a:fillRect/>
          </a:stretch>
        </p:blipFill>
        <p:spPr>
          <a:xfrm>
            <a:off x="5353182" y="2345634"/>
            <a:ext cx="6838818" cy="4103291"/>
          </a:xfrm>
          <a:prstGeom prst="rect">
            <a:avLst/>
          </a:prstGeom>
        </p:spPr>
      </p:pic>
    </p:spTree>
    <p:extLst>
      <p:ext uri="{BB962C8B-B14F-4D97-AF65-F5344CB8AC3E}">
        <p14:creationId xmlns:p14="http://schemas.microsoft.com/office/powerpoint/2010/main" val="1424903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4F8CD-809B-431C-A228-D4C0BACC67A0}"/>
              </a:ext>
            </a:extLst>
          </p:cNvPr>
          <p:cNvSpPr>
            <a:spLocks noGrp="1"/>
          </p:cNvSpPr>
          <p:nvPr>
            <p:ph type="title"/>
          </p:nvPr>
        </p:nvSpPr>
        <p:spPr>
          <a:xfrm>
            <a:off x="996286" y="811033"/>
            <a:ext cx="10686552" cy="1073426"/>
          </a:xfrm>
        </p:spPr>
        <p:txBody>
          <a:bodyPr/>
          <a:lstStyle/>
          <a:p>
            <a:r>
              <a:rPr lang="es-CL" b="1" dirty="0">
                <a:effectLst/>
                <a:latin typeface="Calibri" panose="020F0502020204030204" pitchFamily="34" charset="0"/>
                <a:ea typeface="Calibri" panose="020F0502020204030204" pitchFamily="34" charset="0"/>
                <a:cs typeface="Times New Roman" panose="02020603050405020304" pitchFamily="18" charset="0"/>
              </a:rPr>
              <a:t>35 Pero los fariseos decían: Por el príncipe de los demonios expulsa a los demonios. </a:t>
            </a:r>
            <a:endParaRPr lang="es-CL" dirty="0">
              <a:solidFill>
                <a:schemeClr val="bg1"/>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0014AEEE-5AE6-41F7-B41B-2538D0F0AC82}"/>
              </a:ext>
            </a:extLst>
          </p:cNvPr>
          <p:cNvSpPr>
            <a:spLocks noGrp="1"/>
          </p:cNvSpPr>
          <p:nvPr>
            <p:ph idx="1"/>
          </p:nvPr>
        </p:nvSpPr>
        <p:spPr>
          <a:xfrm>
            <a:off x="572494" y="2425148"/>
            <a:ext cx="5969477" cy="4432852"/>
          </a:xfrm>
        </p:spPr>
        <p:txBody>
          <a:bodyPr>
            <a:noAutofit/>
          </a:bodyPr>
          <a:lstStyle/>
          <a:p>
            <a:r>
              <a:rPr lang="es-CL" sz="2400" b="1" dirty="0">
                <a:solidFill>
                  <a:srgbClr val="000000"/>
                </a:solidFill>
                <a:effectLst>
                  <a:outerShdw blurRad="38100" dist="38100" dir="2700000" algn="tl">
                    <a:srgbClr val="000000">
                      <a:alpha val="43137"/>
                    </a:srgbClr>
                  </a:outerShdw>
                </a:effectLst>
                <a:latin typeface="NimbusSanL"/>
              </a:rPr>
              <a:t>Estas palabras son el colmo de la </a:t>
            </a:r>
            <a:r>
              <a:rPr lang="es-CL" sz="2400" b="1" dirty="0">
                <a:solidFill>
                  <a:srgbClr val="000000"/>
                </a:solidFill>
                <a:effectLst>
                  <a:outerShdw blurRad="38100" dist="38100" dir="2700000" algn="tl">
                    <a:srgbClr val="000000">
                      <a:alpha val="43137"/>
                    </a:srgbClr>
                  </a:outerShdw>
                </a:effectLst>
                <a:highlight>
                  <a:srgbClr val="FFFF00"/>
                </a:highlight>
                <a:latin typeface="NimbusSanL"/>
              </a:rPr>
              <a:t>estupidez</a:t>
            </a:r>
            <a:r>
              <a:rPr lang="es-CL" sz="2400" b="1" dirty="0">
                <a:solidFill>
                  <a:srgbClr val="000000"/>
                </a:solidFill>
                <a:effectLst>
                  <a:outerShdw blurRad="38100" dist="38100" dir="2700000" algn="tl">
                    <a:srgbClr val="000000">
                      <a:alpha val="43137"/>
                    </a:srgbClr>
                  </a:outerShdw>
                </a:effectLst>
                <a:latin typeface="NimbusSanL"/>
              </a:rPr>
              <a:t>, porque ningún demonio expulsa a otros demonios. </a:t>
            </a:r>
          </a:p>
          <a:p>
            <a:r>
              <a:rPr lang="es-CL" sz="2400" b="1" dirty="0">
                <a:solidFill>
                  <a:srgbClr val="000000"/>
                </a:solidFill>
                <a:effectLst>
                  <a:outerShdw blurRad="38100" dist="38100" dir="2700000" algn="tl">
                    <a:srgbClr val="000000">
                      <a:alpha val="43137"/>
                    </a:srgbClr>
                  </a:outerShdw>
                </a:effectLst>
                <a:latin typeface="NimbusSanL"/>
              </a:rPr>
              <a:t>Pero supongamos que echa fuera demonios como quien servía al príncipe de los demonios, es decir, como mago. </a:t>
            </a:r>
          </a:p>
          <a:p>
            <a:r>
              <a:rPr lang="es-CL" sz="2400" b="1" dirty="0">
                <a:solidFill>
                  <a:srgbClr val="000000"/>
                </a:solidFill>
                <a:effectLst>
                  <a:outerShdw blurRad="38100" dist="38100" dir="2700000" algn="tl">
                    <a:srgbClr val="000000">
                      <a:alpha val="43137"/>
                    </a:srgbClr>
                  </a:outerShdw>
                </a:effectLst>
                <a:latin typeface="NimbusSanL"/>
              </a:rPr>
              <a:t>Entonces, ¿cómo sanó las enfermedades, perdonó los pecados y predicó el Reino? Porque el demonio hace todo lo contrario: trae enfermedades y separa al hombre de Dios.</a:t>
            </a:r>
          </a:p>
        </p:txBody>
      </p:sp>
      <p:pic>
        <p:nvPicPr>
          <p:cNvPr id="6" name="Imagen 5">
            <a:extLst>
              <a:ext uri="{FF2B5EF4-FFF2-40B4-BE49-F238E27FC236}">
                <a16:creationId xmlns:a16="http://schemas.microsoft.com/office/drawing/2014/main" id="{64BFFE43-B396-4D20-A490-57371A79E1A8}"/>
              </a:ext>
            </a:extLst>
          </p:cNvPr>
          <p:cNvPicPr>
            <a:picLocks noChangeAspect="1"/>
          </p:cNvPicPr>
          <p:nvPr/>
        </p:nvPicPr>
        <p:blipFill rotWithShape="1">
          <a:blip r:embed="rId2"/>
          <a:srcRect l="16378" r="15597"/>
          <a:stretch/>
        </p:blipFill>
        <p:spPr>
          <a:xfrm>
            <a:off x="6541971" y="2727158"/>
            <a:ext cx="5140867" cy="3697496"/>
          </a:xfrm>
          <a:prstGeom prst="rect">
            <a:avLst/>
          </a:prstGeom>
        </p:spPr>
      </p:pic>
    </p:spTree>
    <p:extLst>
      <p:ext uri="{BB962C8B-B14F-4D97-AF65-F5344CB8AC3E}">
        <p14:creationId xmlns:p14="http://schemas.microsoft.com/office/powerpoint/2010/main" val="2170689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0511E74-B78B-42AE-A3B1-8B889908267A}"/>
              </a:ext>
            </a:extLst>
          </p:cNvPr>
          <p:cNvSpPr>
            <a:spLocks noGrp="1"/>
          </p:cNvSpPr>
          <p:nvPr>
            <p:ph idx="1"/>
          </p:nvPr>
        </p:nvSpPr>
        <p:spPr>
          <a:xfrm>
            <a:off x="252663" y="2739357"/>
            <a:ext cx="2484599" cy="3749507"/>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r>
              <a:rPr lang="es-CL" sz="2800" b="1" dirty="0">
                <a:effectLst>
                  <a:outerShdw blurRad="38100" dist="38100" dir="2700000" algn="tl">
                    <a:srgbClr val="000000">
                      <a:alpha val="43137"/>
                    </a:srgbClr>
                  </a:outerShdw>
                </a:effectLst>
              </a:rPr>
              <a:t>Los Fariseos son el mejor Ejemplo.</a:t>
            </a:r>
          </a:p>
          <a:p>
            <a:r>
              <a:rPr lang="es-CL" sz="2800" b="1" dirty="0">
                <a:effectLst>
                  <a:outerShdw blurRad="38100" dist="38100" dir="2700000" algn="tl">
                    <a:srgbClr val="000000">
                      <a:alpha val="43137"/>
                    </a:srgbClr>
                  </a:outerShdw>
                </a:effectLst>
              </a:rPr>
              <a:t>Quizás Nosotros HOY</a:t>
            </a:r>
          </a:p>
        </p:txBody>
      </p:sp>
      <p:pic>
        <p:nvPicPr>
          <p:cNvPr id="7170" name="Picture 2" descr="NO HAY PEOR CIEGO, QUE AQUEL QUE NO QUIERE VER. - YouTube">
            <a:extLst>
              <a:ext uri="{FF2B5EF4-FFF2-40B4-BE49-F238E27FC236}">
                <a16:creationId xmlns:a16="http://schemas.microsoft.com/office/drawing/2014/main" id="{413B6614-3AA1-46E6-BD99-85A1CAF7A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0004"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1DD70279-BFC3-4488-A7B4-33F1F8A160FD}"/>
              </a:ext>
            </a:extLst>
          </p:cNvPr>
          <p:cNvSpPr>
            <a:spLocks noGrp="1"/>
          </p:cNvSpPr>
          <p:nvPr>
            <p:ph type="title"/>
          </p:nvPr>
        </p:nvSpPr>
        <p:spPr>
          <a:xfrm>
            <a:off x="-30079" y="0"/>
            <a:ext cx="4922921" cy="2370221"/>
          </a:xfrm>
        </p:spPr>
        <p:style>
          <a:lnRef idx="2">
            <a:schemeClr val="dk1">
              <a:shade val="50000"/>
            </a:schemeClr>
          </a:lnRef>
          <a:fillRef idx="1">
            <a:schemeClr val="dk1"/>
          </a:fillRef>
          <a:effectRef idx="0">
            <a:schemeClr val="dk1"/>
          </a:effectRef>
          <a:fontRef idx="minor">
            <a:schemeClr val="lt1"/>
          </a:fontRef>
        </p:style>
        <p:txBody>
          <a:bodyPr/>
          <a:lstStyle/>
          <a:p>
            <a:r>
              <a:rPr lang="es-CL" b="1" dirty="0">
                <a:effectLst>
                  <a:outerShdw blurRad="38100" dist="38100" dir="2700000" algn="tl">
                    <a:srgbClr val="000000">
                      <a:alpha val="43137"/>
                    </a:srgbClr>
                  </a:outerShdw>
                </a:effectLst>
              </a:rPr>
              <a:t>Esencia de la </a:t>
            </a:r>
            <a:br>
              <a:rPr lang="es-CL" b="1" dirty="0">
                <a:effectLst>
                  <a:outerShdw blurRad="38100" dist="38100" dir="2700000" algn="tl">
                    <a:srgbClr val="000000">
                      <a:alpha val="43137"/>
                    </a:srgbClr>
                  </a:outerShdw>
                </a:effectLst>
              </a:rPr>
            </a:br>
            <a:br>
              <a:rPr lang="es-CL" b="1" dirty="0">
                <a:effectLst>
                  <a:outerShdw blurRad="38100" dist="38100" dir="2700000" algn="tl">
                    <a:srgbClr val="000000">
                      <a:alpha val="43137"/>
                    </a:srgbClr>
                  </a:outerShdw>
                </a:effectLst>
              </a:rPr>
            </a:br>
            <a:r>
              <a:rPr lang="es-CL" b="1" dirty="0">
                <a:effectLst>
                  <a:outerShdw blurRad="38100" dist="38100" dir="2700000" algn="tl">
                    <a:srgbClr val="000000">
                      <a:alpha val="43137"/>
                    </a:srgbClr>
                  </a:outerShdw>
                </a:effectLst>
              </a:rPr>
              <a:t>Ceguera Espiritual</a:t>
            </a:r>
          </a:p>
        </p:txBody>
      </p:sp>
    </p:spTree>
    <p:extLst>
      <p:ext uri="{BB962C8B-B14F-4D97-AF65-F5344CB8AC3E}">
        <p14:creationId xmlns:p14="http://schemas.microsoft.com/office/powerpoint/2010/main" val="369823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5ACB8-25E2-45A6-8DC1-89602369AE54}"/>
              </a:ext>
            </a:extLst>
          </p:cNvPr>
          <p:cNvSpPr>
            <a:spLocks noGrp="1"/>
          </p:cNvSpPr>
          <p:nvPr>
            <p:ph type="title"/>
          </p:nvPr>
        </p:nvSpPr>
        <p:spPr>
          <a:xfrm>
            <a:off x="1154954" y="947920"/>
            <a:ext cx="8761413" cy="1121512"/>
          </a:xfrm>
        </p:spPr>
        <p:txBody>
          <a:bodyPr/>
          <a:lstStyle/>
          <a:p>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Algunos pueden tener miedo a la ceguera física, algo que puede provenir del nacimiento, de una enfermedad o lesión.</a:t>
            </a:r>
            <a:b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br>
            <a:endParaRPr lang="es-CL"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671B3995-279E-4093-ABD5-934823981FA7}"/>
              </a:ext>
            </a:extLst>
          </p:cNvPr>
          <p:cNvSpPr>
            <a:spLocks noGrp="1"/>
          </p:cNvSpPr>
          <p:nvPr>
            <p:ph idx="1"/>
          </p:nvPr>
        </p:nvSpPr>
        <p:spPr>
          <a:xfrm>
            <a:off x="224590" y="2358188"/>
            <a:ext cx="6091353" cy="4363453"/>
          </a:xfrm>
        </p:spPr>
        <p:txBody>
          <a:bodyPr>
            <a:noAutofit/>
          </a:bodyPr>
          <a:lstStyle/>
          <a:p>
            <a:pPr>
              <a:lnSpc>
                <a:spcPct val="107000"/>
              </a:lnSpc>
              <a:spcAft>
                <a:spcPts val="800"/>
              </a:spcAft>
            </a:pPr>
            <a:r>
              <a:rPr lang="es-CL"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Pero ¿Realmente tememos a la ceguera espiritual, que es algo mucho más dañino, un impedimento que puede durar hasta la eternidad y afectar nuestra vida? </a:t>
            </a:r>
          </a:p>
          <a:p>
            <a:pPr>
              <a:lnSpc>
                <a:spcPct val="107000"/>
              </a:lnSpc>
              <a:spcAft>
                <a:spcPts val="800"/>
              </a:spcAft>
            </a:pPr>
            <a:r>
              <a:rPr lang="es-CL"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Vivimos en una época de ceguera espiritual. </a:t>
            </a:r>
          </a:p>
          <a:p>
            <a:pPr>
              <a:lnSpc>
                <a:spcPct val="107000"/>
              </a:lnSpc>
              <a:spcAft>
                <a:spcPts val="800"/>
              </a:spcAft>
            </a:pPr>
            <a:r>
              <a:rPr lang="es-CL"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Cuando el hombre moderno habla constantemente de libertad, pero nunca de responsabilidad.</a:t>
            </a:r>
          </a:p>
        </p:txBody>
      </p:sp>
      <p:pic>
        <p:nvPicPr>
          <p:cNvPr id="4" name="Imagen 3">
            <a:extLst>
              <a:ext uri="{FF2B5EF4-FFF2-40B4-BE49-F238E27FC236}">
                <a16:creationId xmlns:a16="http://schemas.microsoft.com/office/drawing/2014/main" id="{EC8DEDF4-395C-42F1-A176-5A0F0B36A0A3}"/>
              </a:ext>
            </a:extLst>
          </p:cNvPr>
          <p:cNvPicPr>
            <a:picLocks noChangeAspect="1"/>
          </p:cNvPicPr>
          <p:nvPr/>
        </p:nvPicPr>
        <p:blipFill rotWithShape="1">
          <a:blip r:embed="rId2"/>
          <a:srcRect l="38502" t="23796" b="21067"/>
          <a:stretch/>
        </p:blipFill>
        <p:spPr>
          <a:xfrm>
            <a:off x="6315942" y="2743200"/>
            <a:ext cx="5651468" cy="3166880"/>
          </a:xfrm>
          <a:prstGeom prst="rect">
            <a:avLst/>
          </a:prstGeom>
        </p:spPr>
      </p:pic>
    </p:spTree>
    <p:extLst>
      <p:ext uri="{BB962C8B-B14F-4D97-AF65-F5344CB8AC3E}">
        <p14:creationId xmlns:p14="http://schemas.microsoft.com/office/powerpoint/2010/main" val="3165625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ágenes religiosas destruidas y quemadas por manifestantes en iglesia de  Santiago de Chile – Prensa Libre">
            <a:extLst>
              <a:ext uri="{FF2B5EF4-FFF2-40B4-BE49-F238E27FC236}">
                <a16:creationId xmlns:a16="http://schemas.microsoft.com/office/drawing/2014/main" id="{6DD24630-D8FB-48A2-AE79-BC13A795EB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98" r="18150"/>
          <a:stretch/>
        </p:blipFill>
        <p:spPr bwMode="auto">
          <a:xfrm>
            <a:off x="5127505" y="1"/>
            <a:ext cx="706449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4B6F5AE3-1E6E-4194-A01C-E91CB86A4FC3}"/>
              </a:ext>
            </a:extLst>
          </p:cNvPr>
          <p:cNvSpPr>
            <a:spLocks noGrp="1"/>
          </p:cNvSpPr>
          <p:nvPr>
            <p:ph idx="1"/>
          </p:nvPr>
        </p:nvSpPr>
        <p:spPr>
          <a:xfrm>
            <a:off x="0" y="2181726"/>
            <a:ext cx="5967663" cy="4676274"/>
          </a:xfrm>
        </p:spPr>
        <p:style>
          <a:lnRef idx="2">
            <a:schemeClr val="dk1">
              <a:shade val="50000"/>
            </a:schemeClr>
          </a:lnRef>
          <a:fillRef idx="1">
            <a:schemeClr val="dk1"/>
          </a:fillRef>
          <a:effectRef idx="0">
            <a:schemeClr val="dk1"/>
          </a:effectRef>
          <a:fontRef idx="minor">
            <a:schemeClr val="lt1"/>
          </a:fontRef>
        </p:style>
        <p:txBody>
          <a:bodyPr>
            <a:noAutofit/>
          </a:bodyPr>
          <a:lstStyle/>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 qué libertad habla? ¿No es la libertad de Dios, la libertad de pisotear su conciencia sin amenaza de castigo o responsabilidad?</a:t>
            </a:r>
          </a:p>
          <a:p>
            <a:r>
              <a:rPr lang="es-CL" sz="28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Cuando el hombre moderno habla de la tolerancia como la virtud más alta, pero no puede tolerar la historia o la tradición o la conciencia de otro hombre, mucho menos la palabra de Dios.</a:t>
            </a:r>
            <a:endParaRPr lang="es-CL" sz="2800" dirty="0"/>
          </a:p>
        </p:txBody>
      </p:sp>
      <p:sp>
        <p:nvSpPr>
          <p:cNvPr id="2" name="Título 1">
            <a:extLst>
              <a:ext uri="{FF2B5EF4-FFF2-40B4-BE49-F238E27FC236}">
                <a16:creationId xmlns:a16="http://schemas.microsoft.com/office/drawing/2014/main" id="{A6015C63-E133-4D67-830C-001A8E688E70}"/>
              </a:ext>
            </a:extLst>
          </p:cNvPr>
          <p:cNvSpPr>
            <a:spLocks noGrp="1"/>
          </p:cNvSpPr>
          <p:nvPr>
            <p:ph type="title"/>
          </p:nvPr>
        </p:nvSpPr>
        <p:spPr>
          <a:xfrm>
            <a:off x="0" y="-1"/>
            <a:ext cx="5967663" cy="2181725"/>
          </a:xfrm>
        </p:spPr>
        <p:style>
          <a:lnRef idx="2">
            <a:schemeClr val="accent2">
              <a:shade val="50000"/>
            </a:schemeClr>
          </a:lnRef>
          <a:fillRef idx="1">
            <a:schemeClr val="accent2"/>
          </a:fillRef>
          <a:effectRef idx="0">
            <a:schemeClr val="accent2"/>
          </a:effectRef>
          <a:fontRef idx="minor">
            <a:schemeClr val="lt1"/>
          </a:fontRef>
        </p:style>
        <p:txBody>
          <a:bodyPr/>
          <a:lstStyle/>
          <a:p>
            <a:pPr algn="ctr"/>
            <a:r>
              <a:rPr lang="es-CL" sz="8000" b="1" dirty="0">
                <a:effectLst>
                  <a:outerShdw blurRad="38100" dist="38100" dir="2700000" algn="tl">
                    <a:srgbClr val="000000">
                      <a:alpha val="43137"/>
                    </a:srgbClr>
                  </a:outerShdw>
                </a:effectLst>
              </a:rPr>
              <a:t>Libertad</a:t>
            </a:r>
          </a:p>
        </p:txBody>
      </p:sp>
    </p:spTree>
    <p:extLst>
      <p:ext uri="{BB962C8B-B14F-4D97-AF65-F5344CB8AC3E}">
        <p14:creationId xmlns:p14="http://schemas.microsoft.com/office/powerpoint/2010/main" val="16602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0AF54B-A359-4336-80EF-1D38626A9F80}"/>
              </a:ext>
            </a:extLst>
          </p:cNvPr>
          <p:cNvSpPr>
            <a:spLocks noGrp="1"/>
          </p:cNvSpPr>
          <p:nvPr>
            <p:ph type="title" idx="4294967295"/>
          </p:nvPr>
        </p:nvSpPr>
        <p:spPr>
          <a:xfrm>
            <a:off x="398585" y="187569"/>
            <a:ext cx="6788028" cy="1488831"/>
          </a:xfrm>
        </p:spPr>
        <p:txBody>
          <a:bodyPr/>
          <a:lstStyle/>
          <a:p>
            <a:r>
              <a:rPr lang="es-CL" sz="6600" b="1" dirty="0">
                <a:effectLst>
                  <a:outerShdw blurRad="38100" dist="38100" dir="2700000" algn="tl">
                    <a:srgbClr val="000000">
                      <a:alpha val="43137"/>
                    </a:srgbClr>
                  </a:outerShdw>
                </a:effectLst>
              </a:rPr>
              <a:t>Ceguera TOTAL</a:t>
            </a:r>
          </a:p>
        </p:txBody>
      </p:sp>
      <p:sp>
        <p:nvSpPr>
          <p:cNvPr id="3" name="Marcador de contenido 2">
            <a:extLst>
              <a:ext uri="{FF2B5EF4-FFF2-40B4-BE49-F238E27FC236}">
                <a16:creationId xmlns:a16="http://schemas.microsoft.com/office/drawing/2014/main" id="{BB7453BC-3282-4EFB-9414-72F0EAD7D933}"/>
              </a:ext>
            </a:extLst>
          </p:cNvPr>
          <p:cNvSpPr>
            <a:spLocks noGrp="1"/>
          </p:cNvSpPr>
          <p:nvPr>
            <p:ph idx="4294967295"/>
          </p:nvPr>
        </p:nvSpPr>
        <p:spPr>
          <a:xfrm>
            <a:off x="164123" y="1477109"/>
            <a:ext cx="7471752" cy="5380892"/>
          </a:xfrm>
        </p:spPr>
        <p:txBody>
          <a:bodyPr>
            <a:noAutofit/>
          </a:bodyPr>
          <a:lstStyle/>
          <a:p>
            <a:pPr>
              <a:lnSpc>
                <a:spcPct val="107000"/>
              </a:lnSpc>
              <a:spcAft>
                <a:spcPts val="800"/>
              </a:spcAft>
            </a:pPr>
            <a:r>
              <a:rPr lang="es-CL"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Cuando los “representantes” del hombre moderno, con pleno acceso a la atención de millones de otros hombres espiritualmente ciegos gracias al fenómeno de los medios de comunicación, nos dicen que deberíamos indignarnos por la potencial pérdida de vidas debido al cambio climático o ataques terroristas, pero apoyan plenamente la continua matanza de millones de niños inocentes en el útero a través del ABORTO</a:t>
            </a:r>
            <a:endParaRPr lang="es-CL" sz="2800" b="1" dirty="0">
              <a:solidFill>
                <a:schemeClr val="bg1"/>
              </a:solidFill>
              <a:effectLst>
                <a:outerShdw blurRad="38100" dist="38100" dir="2700000" algn="tl">
                  <a:srgbClr val="000000">
                    <a:alpha val="43137"/>
                  </a:srgbClr>
                </a:outerShdw>
              </a:effectLst>
            </a:endParaRPr>
          </a:p>
        </p:txBody>
      </p:sp>
      <p:pic>
        <p:nvPicPr>
          <p:cNvPr id="9218" name="Picture 2" descr="Aborto en Chile: ¿Educar o penalizar? » Radio San Joaquín">
            <a:extLst>
              <a:ext uri="{FF2B5EF4-FFF2-40B4-BE49-F238E27FC236}">
                <a16:creationId xmlns:a16="http://schemas.microsoft.com/office/drawing/2014/main" id="{32906D6C-CB41-42A2-87C7-FF940B2408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r="6523"/>
          <a:stretch/>
        </p:blipFill>
        <p:spPr bwMode="auto">
          <a:xfrm>
            <a:off x="7828547" y="0"/>
            <a:ext cx="436345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288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A5ACB8-25E2-45A6-8DC1-89602369AE54}"/>
              </a:ext>
            </a:extLst>
          </p:cNvPr>
          <p:cNvSpPr>
            <a:spLocks noGrp="1"/>
          </p:cNvSpPr>
          <p:nvPr>
            <p:ph type="title"/>
          </p:nvPr>
        </p:nvSpPr>
        <p:spPr>
          <a:xfrm>
            <a:off x="1154954" y="947919"/>
            <a:ext cx="8761413" cy="961091"/>
          </a:xfrm>
        </p:spPr>
        <p:txBody>
          <a:bodyPr/>
          <a:lstStyle/>
          <a:p>
            <a:r>
              <a:rPr lang="es-CL" sz="4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La ceguera espiritual es ciertamente algo que hay que temer. </a:t>
            </a:r>
            <a:br>
              <a:rPr lang="es-CL" sz="4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br>
            <a:endParaRPr lang="es-CL" sz="4400"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671B3995-279E-4093-ABD5-934823981FA7}"/>
              </a:ext>
            </a:extLst>
          </p:cNvPr>
          <p:cNvSpPr>
            <a:spLocks noGrp="1"/>
          </p:cNvSpPr>
          <p:nvPr>
            <p:ph idx="1"/>
          </p:nvPr>
        </p:nvSpPr>
        <p:spPr>
          <a:xfrm>
            <a:off x="481264" y="2406316"/>
            <a:ext cx="4911351" cy="3613484"/>
          </a:xfrm>
        </p:spPr>
        <p:txBody>
          <a:bodyPr>
            <a:normAutofit/>
          </a:bodyPr>
          <a:lstStyle/>
          <a:p>
            <a:pPr>
              <a:lnSpc>
                <a:spcPct val="107000"/>
              </a:lnSpc>
              <a:spcAft>
                <a:spcPts val="800"/>
              </a:spcAft>
            </a:pPr>
            <a:r>
              <a:rPr lang="es-CL" sz="1800" dirty="0">
                <a:effectLst/>
                <a:latin typeface="Calibri" panose="020F0502020204030204" pitchFamily="34" charset="0"/>
                <a:ea typeface="Calibri" panose="020F0502020204030204" pitchFamily="34" charset="0"/>
                <a:cs typeface="Times New Roman" panose="02020603050405020304" pitchFamily="18" charset="0"/>
              </a:rPr>
              <a:t>La batalla contra la ceguera espiritual, de la que solo nuestro Salvador puede rescatarnos, comienza dentro de cada uno de nosotros. </a:t>
            </a:r>
          </a:p>
          <a:p>
            <a:pPr>
              <a:lnSpc>
                <a:spcPct val="107000"/>
              </a:lnSpc>
              <a:spcAft>
                <a:spcPts val="800"/>
              </a:spcAft>
            </a:pPr>
            <a:r>
              <a:rPr lang="es-CL" sz="1800" dirty="0">
                <a:effectLst/>
                <a:latin typeface="Calibri" panose="020F0502020204030204" pitchFamily="34" charset="0"/>
                <a:ea typeface="Calibri" panose="020F0502020204030204" pitchFamily="34" charset="0"/>
                <a:cs typeface="Times New Roman" panose="02020603050405020304" pitchFamily="18" charset="0"/>
              </a:rPr>
              <a:t>Sabemos que la ceguera espiritual comienza con la confianza en solamente nuestra propia opinión y la confianza en nuestros propios pensamientos. </a:t>
            </a:r>
          </a:p>
        </p:txBody>
      </p:sp>
    </p:spTree>
    <p:extLst>
      <p:ext uri="{BB962C8B-B14F-4D97-AF65-F5344CB8AC3E}">
        <p14:creationId xmlns:p14="http://schemas.microsoft.com/office/powerpoint/2010/main" val="2766205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79995A-20F0-4FC6-9683-6C05BB61047A}"/>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0C9A2C65-74CB-4A5B-A619-69376ADFD89B}"/>
              </a:ext>
            </a:extLst>
          </p:cNvPr>
          <p:cNvSpPr>
            <a:spLocks noGrp="1"/>
          </p:cNvSpPr>
          <p:nvPr>
            <p:ph idx="1"/>
          </p:nvPr>
        </p:nvSpPr>
        <p:spPr>
          <a:xfrm>
            <a:off x="228600" y="259992"/>
            <a:ext cx="6036274" cy="6273800"/>
          </a:xfrm>
        </p:spPr>
        <p:txBody>
          <a:bodyPr>
            <a:normAutofit fontScale="85000" lnSpcReduction="10000"/>
          </a:bodyPr>
          <a:lstStyle/>
          <a:p>
            <a:r>
              <a:rPr lang="es-CL"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San Ignacio </a:t>
            </a:r>
            <a:r>
              <a:rPr lang="es-CL" sz="360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Brianchanninov</a:t>
            </a:r>
            <a:r>
              <a:rPr lang="es-CL"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en sus obras ascéticas insiste mucho en que no debemos confiar en nuestros propios pensamientos o juicios, sino que debemos encontrar un fundamento firme en las Sagradas Escrituras, las obras de los Santos Padres y en nuestra relación con Dios.</a:t>
            </a:r>
          </a:p>
          <a:p>
            <a:r>
              <a:rPr lang="es-CL"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De esa manera esperamos ser liberados, poco a poco, de nuestra ceguera espiritual y sanados de esta enfermedad por la Gracia de nuestro Salvador. </a:t>
            </a:r>
          </a:p>
          <a:p>
            <a:endParaRPr lang="es-CL" sz="36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s-CL" dirty="0"/>
          </a:p>
        </p:txBody>
      </p:sp>
      <p:pic>
        <p:nvPicPr>
          <p:cNvPr id="4" name="Imagen 3">
            <a:extLst>
              <a:ext uri="{FF2B5EF4-FFF2-40B4-BE49-F238E27FC236}">
                <a16:creationId xmlns:a16="http://schemas.microsoft.com/office/drawing/2014/main" id="{B38E41D8-2883-4F0B-92DE-6FF68F631C6B}"/>
              </a:ext>
            </a:extLst>
          </p:cNvPr>
          <p:cNvPicPr>
            <a:picLocks noChangeAspect="1"/>
          </p:cNvPicPr>
          <p:nvPr/>
        </p:nvPicPr>
        <p:blipFill>
          <a:blip r:embed="rId2"/>
          <a:stretch>
            <a:fillRect/>
          </a:stretch>
        </p:blipFill>
        <p:spPr>
          <a:xfrm>
            <a:off x="6442674" y="-1"/>
            <a:ext cx="5749326" cy="6793787"/>
          </a:xfrm>
          <a:prstGeom prst="rect">
            <a:avLst/>
          </a:prstGeom>
        </p:spPr>
      </p:pic>
    </p:spTree>
    <p:extLst>
      <p:ext uri="{BB962C8B-B14F-4D97-AF65-F5344CB8AC3E}">
        <p14:creationId xmlns:p14="http://schemas.microsoft.com/office/powerpoint/2010/main" val="3246517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367585-95BC-46B2-A12A-50DF88CF8A3B}"/>
              </a:ext>
            </a:extLst>
          </p:cNvPr>
          <p:cNvSpPr>
            <a:spLocks noGrp="1"/>
          </p:cNvSpPr>
          <p:nvPr>
            <p:ph type="title"/>
          </p:nvPr>
        </p:nvSpPr>
        <p:spPr/>
        <p:txBody>
          <a:bodyPr/>
          <a:lstStyle/>
          <a:p>
            <a:endParaRPr lang="es-CL"/>
          </a:p>
        </p:txBody>
      </p:sp>
      <p:pic>
        <p:nvPicPr>
          <p:cNvPr id="6" name="Imagen 5">
            <a:extLst>
              <a:ext uri="{FF2B5EF4-FFF2-40B4-BE49-F238E27FC236}">
                <a16:creationId xmlns:a16="http://schemas.microsoft.com/office/drawing/2014/main" id="{F7C0C0C8-F4D6-4AC0-B9EA-ADFAE02C5E32}"/>
              </a:ext>
            </a:extLst>
          </p:cNvPr>
          <p:cNvPicPr>
            <a:picLocks noChangeAspect="1"/>
          </p:cNvPicPr>
          <p:nvPr/>
        </p:nvPicPr>
        <p:blipFill>
          <a:blip r:embed="rId2"/>
          <a:stretch>
            <a:fillRect/>
          </a:stretch>
        </p:blipFill>
        <p:spPr>
          <a:xfrm>
            <a:off x="3048000" y="0"/>
            <a:ext cx="9144000" cy="6858000"/>
          </a:xfrm>
          <a:prstGeom prst="rect">
            <a:avLst/>
          </a:prstGeom>
        </p:spPr>
      </p:pic>
      <p:sp>
        <p:nvSpPr>
          <p:cNvPr id="5" name="CuadroTexto 4">
            <a:extLst>
              <a:ext uri="{FF2B5EF4-FFF2-40B4-BE49-F238E27FC236}">
                <a16:creationId xmlns:a16="http://schemas.microsoft.com/office/drawing/2014/main" id="{7DA2D045-D984-481B-BC91-0C6B289C03F1}"/>
              </a:ext>
            </a:extLst>
          </p:cNvPr>
          <p:cNvSpPr txBox="1"/>
          <p:nvPr/>
        </p:nvSpPr>
        <p:spPr>
          <a:xfrm>
            <a:off x="4864100" y="4919008"/>
            <a:ext cx="7327900" cy="1938992"/>
          </a:xfrm>
          <a:prstGeom prst="rect">
            <a:avLst/>
          </a:prstGeom>
          <a:noFill/>
        </p:spPr>
        <p:txBody>
          <a:bodyPr wrap="square">
            <a:spAutoFit/>
          </a:bodyPr>
          <a:lstStyle/>
          <a:p>
            <a:r>
              <a:rPr lang="es-CL" sz="4000" b="1"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“Hijo de David, ten piedad de nosotros; Señor, creemos que Tú puedes hacer esto ". Amén.</a:t>
            </a:r>
          </a:p>
        </p:txBody>
      </p:sp>
      <p:sp>
        <p:nvSpPr>
          <p:cNvPr id="3" name="Marcador de contenido 2">
            <a:extLst>
              <a:ext uri="{FF2B5EF4-FFF2-40B4-BE49-F238E27FC236}">
                <a16:creationId xmlns:a16="http://schemas.microsoft.com/office/drawing/2014/main" id="{3B0C9ADE-7722-4D38-94C1-7CE9C39A262C}"/>
              </a:ext>
            </a:extLst>
          </p:cNvPr>
          <p:cNvSpPr>
            <a:spLocks noGrp="1"/>
          </p:cNvSpPr>
          <p:nvPr>
            <p:ph idx="1"/>
          </p:nvPr>
        </p:nvSpPr>
        <p:spPr>
          <a:xfrm>
            <a:off x="0" y="0"/>
            <a:ext cx="4864100" cy="6858000"/>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0" indent="0">
              <a:buNone/>
            </a:pPr>
            <a:r>
              <a:rPr lang="es-CL" sz="3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Si queremos conquistar la ceguera espiritual de nuestro tiempo, aunque sea de alguna manera, una persona a la vez, debemos comenzar por nosotros mismos y orar sinceramente a Dios para que nos libere y nos sane, clamando como los ciegos del Evangelio:</a:t>
            </a:r>
          </a:p>
        </p:txBody>
      </p:sp>
    </p:spTree>
    <p:extLst>
      <p:ext uri="{BB962C8B-B14F-4D97-AF65-F5344CB8AC3E}">
        <p14:creationId xmlns:p14="http://schemas.microsoft.com/office/powerpoint/2010/main" val="21237883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2875"/>
          <a:stretch/>
        </p:blipFill>
        <p:spPr>
          <a:xfrm>
            <a:off x="3113315" y="-9072"/>
            <a:ext cx="9078685" cy="6876143"/>
          </a:xfrm>
          <a:prstGeom prst="rect">
            <a:avLst/>
          </a:prstGeom>
        </p:spPr>
      </p:pic>
      <p:sp>
        <p:nvSpPr>
          <p:cNvPr id="3" name="Content Placeholder 2"/>
          <p:cNvSpPr>
            <a:spLocks noGrp="1"/>
          </p:cNvSpPr>
          <p:nvPr>
            <p:ph idx="1"/>
          </p:nvPr>
        </p:nvSpPr>
        <p:spPr>
          <a:xfrm>
            <a:off x="0" y="0"/>
            <a:ext cx="4335236" cy="6858000"/>
          </a:xfrm>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r>
              <a:rPr lang="es-CL" b="1" dirty="0">
                <a:effectLst>
                  <a:outerShdw blurRad="38100" dist="38100" dir="2700000" algn="tl">
                    <a:srgbClr val="000000">
                      <a:alpha val="43137"/>
                    </a:srgbClr>
                  </a:outerShdw>
                </a:effectLst>
              </a:rPr>
              <a:t>ANTES DEL ESTUDIO </a:t>
            </a:r>
          </a:p>
          <a:p>
            <a:r>
              <a:rPr lang="es-CL" b="1" dirty="0">
                <a:effectLst>
                  <a:outerShdw blurRad="38100" dist="38100" dir="2700000" algn="tl">
                    <a:srgbClr val="000000">
                      <a:alpha val="43137"/>
                    </a:srgbClr>
                  </a:outerShdw>
                </a:effectLst>
              </a:rPr>
              <a:t>¡Oh Señor, infinitamente bondadoso! Envía sobre nosotros la Gracia de tu espíritu santo, que otorga y fortalece nuestras fuerzas espirituales a fin de que, aplicándonos en la enseñanza propuesta crezcamos para tu gloria, ¡Oh, creador nuestro! Y para ser útiles también a nuestra iglesia y nuestro país. </a:t>
            </a:r>
          </a:p>
          <a:p>
            <a:r>
              <a:rPr lang="es-CL" b="1" dirty="0">
                <a:effectLst>
                  <a:outerShdw blurRad="38100" dist="38100" dir="2700000" algn="tl">
                    <a:srgbClr val="000000">
                      <a:alpha val="43137"/>
                    </a:srgbClr>
                  </a:outerShdw>
                </a:effectLst>
              </a:rPr>
              <a:t>DESPUES DEL ESTUDIO </a:t>
            </a:r>
          </a:p>
          <a:p>
            <a:r>
              <a:rPr lang="es-CL" b="1" dirty="0">
                <a:effectLst>
                  <a:outerShdw blurRad="38100" dist="38100" dir="2700000" algn="tl">
                    <a:srgbClr val="000000">
                      <a:alpha val="43137"/>
                    </a:srgbClr>
                  </a:outerShdw>
                </a:effectLst>
              </a:rPr>
              <a:t>Te agradecemos, ¡Oh creador! El habernos concedido tu gracia para escuchar la enseñanza. Bendice a nuestros superiores, Padres y maestros que nos guían en el conocimiento del bien y danos fuerza y firmeza para perseverar en nuestros estudios. </a:t>
            </a:r>
          </a:p>
        </p:txBody>
      </p:sp>
    </p:spTree>
    <p:extLst>
      <p:ext uri="{BB962C8B-B14F-4D97-AF65-F5344CB8AC3E}">
        <p14:creationId xmlns:p14="http://schemas.microsoft.com/office/powerpoint/2010/main" val="4228631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4F9340-6CBC-4E49-B311-4EE063C1FAC2}"/>
              </a:ext>
            </a:extLst>
          </p:cNvPr>
          <p:cNvSpPr>
            <a:spLocks noGrp="1"/>
          </p:cNvSpPr>
          <p:nvPr>
            <p:ph type="title"/>
          </p:nvPr>
        </p:nvSpPr>
        <p:spPr/>
        <p:txBody>
          <a:bodyPr/>
          <a:lstStyle/>
          <a:p>
            <a:pPr algn="ctr"/>
            <a:r>
              <a:rPr lang="es-CL" b="1" dirty="0">
                <a:effectLst>
                  <a:outerShdw blurRad="38100" dist="38100" dir="2700000" algn="tl">
                    <a:srgbClr val="000000">
                      <a:alpha val="43137"/>
                    </a:srgbClr>
                  </a:outerShdw>
                </a:effectLst>
              </a:rPr>
              <a:t>Clasificación 4 grupos</a:t>
            </a:r>
          </a:p>
        </p:txBody>
      </p:sp>
      <p:graphicFrame>
        <p:nvGraphicFramePr>
          <p:cNvPr id="4" name="Marcador de contenido 3">
            <a:extLst>
              <a:ext uri="{FF2B5EF4-FFF2-40B4-BE49-F238E27FC236}">
                <a16:creationId xmlns:a16="http://schemas.microsoft.com/office/drawing/2014/main" id="{3751C8D3-9EA2-427B-9812-7E77438C3007}"/>
              </a:ext>
            </a:extLst>
          </p:cNvPr>
          <p:cNvGraphicFramePr>
            <a:graphicFrameLocks noGrp="1"/>
          </p:cNvGraphicFramePr>
          <p:nvPr>
            <p:ph idx="1"/>
            <p:extLst>
              <p:ext uri="{D42A27DB-BD31-4B8C-83A1-F6EECF244321}">
                <p14:modId xmlns:p14="http://schemas.microsoft.com/office/powerpoint/2010/main" val="3187810692"/>
              </p:ext>
            </p:extLst>
          </p:nvPr>
        </p:nvGraphicFramePr>
        <p:xfrm>
          <a:off x="566557" y="2449001"/>
          <a:ext cx="11121860" cy="36344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667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31D1B6-CB32-4A1B-B666-38B279A95390}"/>
              </a:ext>
            </a:extLst>
          </p:cNvPr>
          <p:cNvSpPr>
            <a:spLocks noGrp="1"/>
          </p:cNvSpPr>
          <p:nvPr>
            <p:ph type="title"/>
          </p:nvPr>
        </p:nvSpPr>
        <p:spPr>
          <a:xfrm>
            <a:off x="1154954" y="947920"/>
            <a:ext cx="8761413" cy="968344"/>
          </a:xfrm>
        </p:spPr>
        <p:txBody>
          <a:bodyPr/>
          <a:lstStyle/>
          <a:p>
            <a:r>
              <a:rPr lang="es-CL" b="1" dirty="0">
                <a:effectLst>
                  <a:outerShdw blurRad="38100" dist="38100" dir="2700000" algn="tl">
                    <a:srgbClr val="000000">
                      <a:alpha val="43137"/>
                    </a:srgbClr>
                  </a:outerShdw>
                </a:effectLst>
              </a:rPr>
              <a:t>7 enfermedades causadas por demonios</a:t>
            </a:r>
            <a:br>
              <a:rPr lang="es-CL" b="1" dirty="0">
                <a:effectLst>
                  <a:outerShdw blurRad="38100" dist="38100" dir="2700000" algn="tl">
                    <a:srgbClr val="000000">
                      <a:alpha val="43137"/>
                    </a:srgbClr>
                  </a:outerShdw>
                </a:effectLst>
              </a:rPr>
            </a:br>
            <a:endParaRPr lang="es-CL" b="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1F7166C4-6D56-4ABA-B6F2-4A99F7F3A071}"/>
              </a:ext>
            </a:extLst>
          </p:cNvPr>
          <p:cNvSpPr>
            <a:spLocks noGrp="1"/>
          </p:cNvSpPr>
          <p:nvPr>
            <p:ph idx="1"/>
          </p:nvPr>
        </p:nvSpPr>
        <p:spPr>
          <a:xfrm>
            <a:off x="449179" y="2342148"/>
            <a:ext cx="7096609" cy="4235116"/>
          </a:xfrm>
        </p:spPr>
        <p:txBody>
          <a:bodyPr>
            <a:normAutofit fontScale="77500" lnSpcReduction="20000"/>
          </a:bodyPr>
          <a:lstStyle/>
          <a:p>
            <a:pPr>
              <a:buFont typeface="+mj-lt"/>
              <a:buAutoNum type="arabicPeriod"/>
            </a:pPr>
            <a:r>
              <a:rPr lang="es-CL" b="1" dirty="0">
                <a:effectLst>
                  <a:outerShdw blurRad="38100" dist="38100" dir="2700000" algn="tl">
                    <a:srgbClr val="000000">
                      <a:alpha val="43137"/>
                    </a:srgbClr>
                  </a:outerShdw>
                </a:effectLst>
              </a:rPr>
              <a:t>El de la región de Gerasa: Era poseído por muchos espíritus inmundos que se hacían llamar Legión, que fueron expulsados y entraron en un hato de cerdos, que luego murieron.</a:t>
            </a:r>
          </a:p>
          <a:p>
            <a:pPr>
              <a:buFont typeface="+mj-lt"/>
              <a:buAutoNum type="arabicPeriod"/>
            </a:pPr>
            <a:r>
              <a:rPr lang="es-CL" sz="2300" b="1" dirty="0">
                <a:solidFill>
                  <a:srgbClr val="FFC000"/>
                </a:solidFill>
                <a:effectLst>
                  <a:outerShdw blurRad="38100" dist="38100" dir="2700000" algn="tl">
                    <a:srgbClr val="000000">
                      <a:alpha val="43137"/>
                    </a:srgbClr>
                  </a:outerShdw>
                </a:effectLst>
              </a:rPr>
              <a:t>El mudo: La gente estaba asombrada y los fariseos afirmaban que gracias al príncipe de los demonios Jesús realizaba sus exorcismos.</a:t>
            </a:r>
          </a:p>
          <a:p>
            <a:pPr>
              <a:buFont typeface="+mj-lt"/>
              <a:buAutoNum type="arabicPeriod"/>
            </a:pPr>
            <a:r>
              <a:rPr lang="es-CL" b="1" dirty="0">
                <a:effectLst>
                  <a:outerShdw blurRad="38100" dist="38100" dir="2700000" algn="tl">
                    <a:srgbClr val="000000">
                      <a:alpha val="43137"/>
                    </a:srgbClr>
                  </a:outerShdw>
                </a:effectLst>
              </a:rPr>
              <a:t>El endemoniado ciego y mudo</a:t>
            </a:r>
          </a:p>
          <a:p>
            <a:pPr>
              <a:buFont typeface="+mj-lt"/>
              <a:buAutoNum type="arabicPeriod"/>
            </a:pPr>
            <a:r>
              <a:rPr lang="es-CL" b="1" dirty="0">
                <a:effectLst>
                  <a:outerShdw blurRad="38100" dist="38100" dir="2700000" algn="tl">
                    <a:srgbClr val="000000">
                      <a:alpha val="43137"/>
                    </a:srgbClr>
                  </a:outerShdw>
                </a:effectLst>
              </a:rPr>
              <a:t>La hija de la cananea .(Mt. 15:21-28, Mc. 7:24-30): Fue un milagro llevado a cabo en la región de Tiro y de Sidón, por petición y gracia a la fe de la madre de la víctima.</a:t>
            </a:r>
          </a:p>
          <a:p>
            <a:pPr>
              <a:buFont typeface="+mj-lt"/>
              <a:buAutoNum type="arabicPeriod"/>
            </a:pPr>
            <a:r>
              <a:rPr lang="es-CL" b="1" dirty="0">
                <a:effectLst>
                  <a:outerShdw blurRad="38100" dist="38100" dir="2700000" algn="tl">
                    <a:srgbClr val="000000">
                      <a:alpha val="43137"/>
                    </a:srgbClr>
                  </a:outerShdw>
                </a:effectLst>
              </a:rPr>
              <a:t>El niño epiléptico (Mt. 17:14-21, Mc. 9:14-29,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9:37-43): Los discípulos que acompañaban a Jesús no pudieron curar al niño porque tenían falta de fe.</a:t>
            </a:r>
          </a:p>
          <a:p>
            <a:pPr>
              <a:buFont typeface="+mj-lt"/>
              <a:buAutoNum type="arabicPeriod"/>
            </a:pPr>
            <a:r>
              <a:rPr lang="es-CL" b="1" dirty="0">
                <a:effectLst>
                  <a:outerShdw blurRad="38100" dist="38100" dir="2700000" algn="tl">
                    <a:srgbClr val="000000">
                      <a:alpha val="43137"/>
                    </a:srgbClr>
                  </a:outerShdw>
                </a:effectLst>
              </a:rPr>
              <a:t>El de la sinagoga en Cafarnaúm (Mc. 1:21-28,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4:31-37): Fue sanado en los días de reposo,</a:t>
            </a:r>
          </a:p>
          <a:p>
            <a:pPr>
              <a:buFont typeface="+mj-lt"/>
              <a:buAutoNum type="arabicPeriod"/>
            </a:pPr>
            <a:r>
              <a:rPr lang="es-CL" b="1" dirty="0">
                <a:effectLst>
                  <a:outerShdw blurRad="38100" dist="38100" dir="2700000" algn="tl">
                    <a:srgbClr val="000000">
                      <a:alpha val="43137"/>
                    </a:srgbClr>
                  </a:outerShdw>
                </a:effectLst>
              </a:rPr>
              <a:t>María Magdalena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8:1-3): De la cual salieron 7 demonios. También sanó a otras muchachas, entre ellas: Juana, mujer de Chuza intendente de Herodes, y Susana.</a:t>
            </a:r>
          </a:p>
        </p:txBody>
      </p:sp>
      <p:pic>
        <p:nvPicPr>
          <p:cNvPr id="6" name="Imagen 5">
            <a:extLst>
              <a:ext uri="{FF2B5EF4-FFF2-40B4-BE49-F238E27FC236}">
                <a16:creationId xmlns:a16="http://schemas.microsoft.com/office/drawing/2014/main" id="{57598FFA-3689-4AFF-9C50-02DAD2FB8DF7}"/>
              </a:ext>
            </a:extLst>
          </p:cNvPr>
          <p:cNvPicPr>
            <a:picLocks noChangeAspect="1"/>
          </p:cNvPicPr>
          <p:nvPr/>
        </p:nvPicPr>
        <p:blipFill>
          <a:blip r:embed="rId2"/>
          <a:stretch>
            <a:fillRect/>
          </a:stretch>
        </p:blipFill>
        <p:spPr>
          <a:xfrm>
            <a:off x="7545788" y="1248355"/>
            <a:ext cx="4512062" cy="51484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54907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8EB26-8A10-48EE-A512-EB5E51C58356}"/>
              </a:ext>
            </a:extLst>
          </p:cNvPr>
          <p:cNvSpPr>
            <a:spLocks noGrp="1"/>
          </p:cNvSpPr>
          <p:nvPr>
            <p:ph type="title"/>
          </p:nvPr>
        </p:nvSpPr>
        <p:spPr/>
        <p:txBody>
          <a:bodyPr/>
          <a:lstStyle/>
          <a:p>
            <a:r>
              <a:rPr lang="es-CL" b="1" dirty="0">
                <a:effectLst>
                  <a:outerShdw blurRad="38100" dist="38100" dir="2700000" algn="tl">
                    <a:srgbClr val="000000">
                      <a:alpha val="43137"/>
                    </a:srgbClr>
                  </a:outerShdw>
                </a:effectLst>
              </a:rPr>
              <a:t>4 curaciones de ciegos</a:t>
            </a:r>
          </a:p>
        </p:txBody>
      </p:sp>
      <p:sp>
        <p:nvSpPr>
          <p:cNvPr id="3" name="Marcador de contenido 2">
            <a:extLst>
              <a:ext uri="{FF2B5EF4-FFF2-40B4-BE49-F238E27FC236}">
                <a16:creationId xmlns:a16="http://schemas.microsoft.com/office/drawing/2014/main" id="{D191961F-1570-498F-8C35-C5C9068A3C99}"/>
              </a:ext>
            </a:extLst>
          </p:cNvPr>
          <p:cNvSpPr>
            <a:spLocks noGrp="1"/>
          </p:cNvSpPr>
          <p:nvPr>
            <p:ph idx="1"/>
          </p:nvPr>
        </p:nvSpPr>
        <p:spPr>
          <a:xfrm>
            <a:off x="534470" y="2493780"/>
            <a:ext cx="7480446" cy="3754554"/>
          </a:xfrm>
        </p:spPr>
        <p:txBody>
          <a:bodyPr>
            <a:normAutofit/>
          </a:bodyPr>
          <a:lstStyle/>
          <a:p>
            <a:pPr>
              <a:buFont typeface="+mj-lt"/>
              <a:buAutoNum type="arabicPeriod"/>
            </a:pPr>
            <a:r>
              <a:rPr lang="es-CL" b="1" dirty="0">
                <a:solidFill>
                  <a:srgbClr val="FFC000"/>
                </a:solidFill>
                <a:effectLst>
                  <a:outerShdw blurRad="38100" dist="38100" dir="2700000" algn="tl">
                    <a:srgbClr val="000000">
                      <a:alpha val="43137"/>
                    </a:srgbClr>
                  </a:outerShdw>
                </a:effectLst>
              </a:rPr>
              <a:t>Los dos ciegos de Cafarnaúm (Mt.9:27-31).</a:t>
            </a:r>
          </a:p>
          <a:p>
            <a:pPr>
              <a:buFont typeface="+mj-lt"/>
              <a:buAutoNum type="arabicPeriod"/>
            </a:pPr>
            <a:r>
              <a:rPr lang="es-CL" b="1" dirty="0">
                <a:effectLst>
                  <a:outerShdw blurRad="38100" dist="38100" dir="2700000" algn="tl">
                    <a:srgbClr val="000000">
                      <a:alpha val="43137"/>
                    </a:srgbClr>
                  </a:outerShdw>
                </a:effectLst>
              </a:rPr>
              <a:t>Bartimeo, el de Jericó (Mt. 20:29-34, Mc. 10:46-52, </a:t>
            </a:r>
            <a:r>
              <a:rPr lang="es-CL" b="1" dirty="0" err="1">
                <a:effectLst>
                  <a:outerShdw blurRad="38100" dist="38100" dir="2700000" algn="tl">
                    <a:srgbClr val="000000">
                      <a:alpha val="43137"/>
                    </a:srgbClr>
                  </a:outerShdw>
                </a:effectLst>
              </a:rPr>
              <a:t>Lc</a:t>
            </a:r>
            <a:r>
              <a:rPr lang="es-CL" b="1" dirty="0">
                <a:effectLst>
                  <a:outerShdw blurRad="38100" dist="38100" dir="2700000" algn="tl">
                    <a:srgbClr val="000000">
                      <a:alpha val="43137"/>
                    </a:srgbClr>
                  </a:outerShdw>
                </a:effectLst>
              </a:rPr>
              <a:t>. 18:35-43, también encontrado en el Corán): Él le suplicó misericordia y Jesús le dijo que fue salvado gracias a su fe.</a:t>
            </a:r>
          </a:p>
          <a:p>
            <a:pPr>
              <a:buFont typeface="+mj-lt"/>
              <a:buAutoNum type="arabicPeriod"/>
            </a:pPr>
            <a:r>
              <a:rPr lang="es-CL" b="1" dirty="0">
                <a:effectLst>
                  <a:outerShdw blurRad="38100" dist="38100" dir="2700000" algn="tl">
                    <a:srgbClr val="000000">
                      <a:alpha val="43137"/>
                    </a:srgbClr>
                  </a:outerShdw>
                </a:effectLst>
              </a:rPr>
              <a:t>El de Betsaida (Mc. 8:22-26): A quien sanó poniéndole saliva en los ojos e imponiéndole las manos.</a:t>
            </a:r>
          </a:p>
          <a:p>
            <a:pPr>
              <a:buFont typeface="+mj-lt"/>
              <a:buAutoNum type="arabicPeriod"/>
            </a:pPr>
            <a:r>
              <a:rPr lang="es-CL" b="1" dirty="0">
                <a:effectLst>
                  <a:outerShdw blurRad="38100" dist="38100" dir="2700000" algn="tl">
                    <a:srgbClr val="000000">
                      <a:alpha val="43137"/>
                    </a:srgbClr>
                  </a:outerShdw>
                </a:effectLst>
              </a:rPr>
              <a:t>El ciego de nacimiento (</a:t>
            </a:r>
            <a:r>
              <a:rPr lang="es-CL" b="1" dirty="0" err="1">
                <a:effectLst>
                  <a:outerShdw blurRad="38100" dist="38100" dir="2700000" algn="tl">
                    <a:srgbClr val="000000">
                      <a:alpha val="43137"/>
                    </a:srgbClr>
                  </a:outerShdw>
                </a:effectLst>
              </a:rPr>
              <a:t>Jn</a:t>
            </a:r>
            <a:r>
              <a:rPr lang="es-CL" b="1" dirty="0">
                <a:effectLst>
                  <a:outerShdw blurRad="38100" dist="38100" dir="2700000" algn="tl">
                    <a:srgbClr val="000000">
                      <a:alpha val="43137"/>
                    </a:srgbClr>
                  </a:outerShdw>
                </a:effectLst>
              </a:rPr>
              <a:t>. 9:1-41): Jesús lo sanó restregando lodo hecho con su propia saliva en los ojos del ciego, a quien luego mandó lavarse en la piscina de Siloé ("enviado").</a:t>
            </a:r>
          </a:p>
          <a:p>
            <a:pPr>
              <a:buFont typeface="+mj-lt"/>
              <a:buAutoNum type="arabicPeriod"/>
            </a:pPr>
            <a:endParaRPr lang="es-CL" b="1" dirty="0">
              <a:effectLst>
                <a:outerShdw blurRad="38100" dist="38100" dir="2700000" algn="tl">
                  <a:srgbClr val="000000">
                    <a:alpha val="43137"/>
                  </a:srgbClr>
                </a:outerShdw>
              </a:effectLst>
            </a:endParaRPr>
          </a:p>
        </p:txBody>
      </p:sp>
      <p:pic>
        <p:nvPicPr>
          <p:cNvPr id="5" name="Imagen 4">
            <a:extLst>
              <a:ext uri="{FF2B5EF4-FFF2-40B4-BE49-F238E27FC236}">
                <a16:creationId xmlns:a16="http://schemas.microsoft.com/office/drawing/2014/main" id="{C37217B6-7A2E-440C-A6CB-4FC1D8CEA5AA}"/>
              </a:ext>
            </a:extLst>
          </p:cNvPr>
          <p:cNvPicPr>
            <a:picLocks noChangeAspect="1"/>
          </p:cNvPicPr>
          <p:nvPr/>
        </p:nvPicPr>
        <p:blipFill>
          <a:blip r:embed="rId2"/>
          <a:stretch>
            <a:fillRect/>
          </a:stretch>
        </p:blipFill>
        <p:spPr>
          <a:xfrm>
            <a:off x="8119571" y="1118549"/>
            <a:ext cx="3593592" cy="51297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32694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55622F-9573-47A7-8DF6-4A92CA72371D}"/>
              </a:ext>
            </a:extLst>
          </p:cNvPr>
          <p:cNvSpPr>
            <a:spLocks noGrp="1"/>
          </p:cNvSpPr>
          <p:nvPr>
            <p:ph type="title"/>
          </p:nvPr>
        </p:nvSpPr>
        <p:spPr/>
        <p:txBody>
          <a:bodyPr/>
          <a:lstStyle/>
          <a:p>
            <a:r>
              <a:rPr lang="es-CL" sz="6000" b="1" dirty="0">
                <a:effectLst>
                  <a:outerShdw blurRad="38100" dist="38100" dir="2700000" algn="tl">
                    <a:srgbClr val="000000">
                      <a:alpha val="43137"/>
                    </a:srgbClr>
                  </a:outerShdw>
                </a:effectLst>
              </a:rPr>
              <a:t>Atención</a:t>
            </a:r>
          </a:p>
        </p:txBody>
      </p:sp>
      <p:sp>
        <p:nvSpPr>
          <p:cNvPr id="3" name="Marcador de contenido 2">
            <a:extLst>
              <a:ext uri="{FF2B5EF4-FFF2-40B4-BE49-F238E27FC236}">
                <a16:creationId xmlns:a16="http://schemas.microsoft.com/office/drawing/2014/main" id="{1B4C925E-A30E-4150-AB74-6E0E5CEE1C24}"/>
              </a:ext>
            </a:extLst>
          </p:cNvPr>
          <p:cNvSpPr>
            <a:spLocks noGrp="1"/>
          </p:cNvSpPr>
          <p:nvPr>
            <p:ph idx="1"/>
          </p:nvPr>
        </p:nvSpPr>
        <p:spPr>
          <a:xfrm>
            <a:off x="673690" y="2550696"/>
            <a:ext cx="6529215" cy="3994484"/>
          </a:xfrm>
        </p:spPr>
        <p:txBody>
          <a:bodyPr>
            <a:normAutofit/>
          </a:bodyPr>
          <a:lstStyle/>
          <a:p>
            <a:r>
              <a:rPr lang="es-CL" sz="2400" b="1" dirty="0">
                <a:effectLst>
                  <a:outerShdw blurRad="38100" dist="38100" dir="2700000" algn="tl">
                    <a:srgbClr val="000000">
                      <a:alpha val="43137"/>
                    </a:srgbClr>
                  </a:outerShdw>
                </a:effectLst>
              </a:rPr>
              <a:t>Las Sagradas Escrituras NO son meramente historias sobre eventos que ocurrieron en Palestina hace 2,000 años.</a:t>
            </a:r>
          </a:p>
          <a:p>
            <a:r>
              <a:rPr lang="es-CL" sz="2400" b="1" dirty="0">
                <a:effectLst>
                  <a:outerShdw blurRad="38100" dist="38100" dir="2700000" algn="tl">
                    <a:srgbClr val="000000">
                      <a:alpha val="43137"/>
                    </a:srgbClr>
                  </a:outerShdw>
                </a:effectLst>
              </a:rPr>
              <a:t>No son una colección de proposiciones abstractas e intelectuales sobre temas teológicos. Todo lo contrario.</a:t>
            </a:r>
          </a:p>
          <a:p>
            <a:r>
              <a:rPr lang="es-CL" sz="2400" b="1" dirty="0">
                <a:effectLst>
                  <a:outerShdw blurRad="38100" dist="38100" dir="2700000" algn="tl">
                    <a:srgbClr val="000000">
                      <a:alpha val="43137"/>
                    </a:srgbClr>
                  </a:outerShdw>
                </a:effectLst>
              </a:rPr>
              <a:t>Cada palabra escrita en las Sagradas Escrituras tiene una relevancia directa e inmediata para cada alama humana.</a:t>
            </a:r>
          </a:p>
        </p:txBody>
      </p:sp>
      <p:pic>
        <p:nvPicPr>
          <p:cNvPr id="4" name="Imagen 3">
            <a:extLst>
              <a:ext uri="{FF2B5EF4-FFF2-40B4-BE49-F238E27FC236}">
                <a16:creationId xmlns:a16="http://schemas.microsoft.com/office/drawing/2014/main" id="{62BADF3D-45B1-4072-9225-65AF9F966D17}"/>
              </a:ext>
            </a:extLst>
          </p:cNvPr>
          <p:cNvPicPr>
            <a:picLocks noChangeAspect="1"/>
          </p:cNvPicPr>
          <p:nvPr/>
        </p:nvPicPr>
        <p:blipFill>
          <a:blip r:embed="rId2"/>
          <a:stretch>
            <a:fillRect/>
          </a:stretch>
        </p:blipFill>
        <p:spPr>
          <a:xfrm>
            <a:off x="7535418" y="0"/>
            <a:ext cx="4656582" cy="6858000"/>
          </a:xfrm>
          <a:prstGeom prst="rect">
            <a:avLst/>
          </a:prstGeom>
        </p:spPr>
      </p:pic>
    </p:spTree>
    <p:extLst>
      <p:ext uri="{BB962C8B-B14F-4D97-AF65-F5344CB8AC3E}">
        <p14:creationId xmlns:p14="http://schemas.microsoft.com/office/powerpoint/2010/main" val="39187313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10BBD7-51BC-4DF0-A9B5-6249DB1575C2}"/>
              </a:ext>
            </a:extLst>
          </p:cNvPr>
          <p:cNvSpPr>
            <a:spLocks noGrp="1"/>
          </p:cNvSpPr>
          <p:nvPr>
            <p:ph type="title"/>
          </p:nvPr>
        </p:nvSpPr>
        <p:spPr>
          <a:xfrm>
            <a:off x="532737" y="710979"/>
            <a:ext cx="9821413" cy="838200"/>
          </a:xfrm>
        </p:spPr>
        <p:txBody>
          <a:bodyPr/>
          <a:lstStyle/>
          <a:p>
            <a:r>
              <a:rPr lang="es-CL" sz="3200" b="1" dirty="0">
                <a:solidFill>
                  <a:schemeClr val="bg1"/>
                </a:solidFill>
              </a:rPr>
              <a:t>27 </a:t>
            </a:r>
            <a:r>
              <a:rPr lang="es-CL" sz="3200" b="1" dirty="0">
                <a:effectLst/>
                <a:ea typeface="Calibri" panose="020F0502020204030204" pitchFamily="34" charset="0"/>
                <a:cs typeface="Times New Roman" panose="02020603050405020304" pitchFamily="18" charset="0"/>
              </a:rPr>
              <a:t>En aquel tiempo, al pasar Jesús de allí, le siguieron dos ciegos, gritando y diciendo: ¡Ten piedad de nosotros, Hijo de David! </a:t>
            </a:r>
            <a:endParaRPr lang="es-CL" sz="3200" b="1" dirty="0">
              <a:solidFill>
                <a:schemeClr val="bg1"/>
              </a:solidFill>
            </a:endParaRPr>
          </a:p>
        </p:txBody>
      </p:sp>
      <p:sp>
        <p:nvSpPr>
          <p:cNvPr id="3" name="Marcador de contenido 2">
            <a:extLst>
              <a:ext uri="{FF2B5EF4-FFF2-40B4-BE49-F238E27FC236}">
                <a16:creationId xmlns:a16="http://schemas.microsoft.com/office/drawing/2014/main" id="{C5D461E0-2179-4DCD-8044-1086FCB25094}"/>
              </a:ext>
            </a:extLst>
          </p:cNvPr>
          <p:cNvSpPr>
            <a:spLocks noGrp="1"/>
          </p:cNvSpPr>
          <p:nvPr>
            <p:ph idx="1"/>
          </p:nvPr>
        </p:nvSpPr>
        <p:spPr>
          <a:xfrm>
            <a:off x="1299410" y="2504661"/>
            <a:ext cx="6063915" cy="4005847"/>
          </a:xfrm>
        </p:spPr>
        <p:txBody>
          <a:bodyPr>
            <a:normAutofit/>
          </a:bodyPr>
          <a:lstStyle/>
          <a:p>
            <a:r>
              <a:rPr lang="es-CL" b="1" dirty="0" err="1"/>
              <a:t>Cafar</a:t>
            </a:r>
            <a:r>
              <a:rPr lang="es-CL" b="1" dirty="0"/>
              <a:t>-Nahum: El que Consuela</a:t>
            </a:r>
          </a:p>
          <a:p>
            <a:r>
              <a:rPr lang="es-CL" b="1" dirty="0"/>
              <a:t>Quizás en casa de San Pedro</a:t>
            </a:r>
          </a:p>
          <a:p>
            <a:r>
              <a:rPr lang="es-CL" b="1" dirty="0"/>
              <a:t>Venía de resucitar/reanimar a la hija de Jairo.</a:t>
            </a:r>
          </a:p>
          <a:p>
            <a:r>
              <a:rPr lang="es-CL" sz="2800" b="1" dirty="0">
                <a:effectLst/>
                <a:latin typeface="Calibri" panose="020F0502020204030204" pitchFamily="34" charset="0"/>
                <a:ea typeface="Calibri" panose="020F0502020204030204" pitchFamily="34" charset="0"/>
                <a:cs typeface="Times New Roman" panose="02020603050405020304" pitchFamily="18" charset="0"/>
              </a:rPr>
              <a:t>Los ciegos dirigieron a Dios las palabras: ten piedad, pero como a el Mesías, oh Hijo de David. </a:t>
            </a:r>
          </a:p>
          <a:p>
            <a:r>
              <a:rPr lang="es-CL" sz="2800" b="1" dirty="0">
                <a:effectLst/>
                <a:latin typeface="Calibri" panose="020F0502020204030204" pitchFamily="34" charset="0"/>
                <a:ea typeface="Calibri" panose="020F0502020204030204" pitchFamily="34" charset="0"/>
                <a:cs typeface="Times New Roman" panose="02020603050405020304" pitchFamily="18" charset="0"/>
              </a:rPr>
              <a:t>Porque era bien sabido que el Mesías vendría de la simiente de David.</a:t>
            </a:r>
            <a:endParaRPr lang="es-CL"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L" b="1" dirty="0"/>
          </a:p>
        </p:txBody>
      </p:sp>
      <p:pic>
        <p:nvPicPr>
          <p:cNvPr id="3074" name="Picture 2" descr="Y en Siria, ¿estuvo Jesús en Siria? - ReL">
            <a:extLst>
              <a:ext uri="{FF2B5EF4-FFF2-40B4-BE49-F238E27FC236}">
                <a16:creationId xmlns:a16="http://schemas.microsoft.com/office/drawing/2014/main" id="{204EF530-48A0-49FD-90DF-5EF2C1BEBB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14904" y="1892521"/>
            <a:ext cx="3670491" cy="4254500"/>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Elipse 3">
            <a:extLst>
              <a:ext uri="{FF2B5EF4-FFF2-40B4-BE49-F238E27FC236}">
                <a16:creationId xmlns:a16="http://schemas.microsoft.com/office/drawing/2014/main" id="{4A5A85FA-118D-43FB-8687-03975027C6D9}"/>
              </a:ext>
            </a:extLst>
          </p:cNvPr>
          <p:cNvSpPr/>
          <p:nvPr/>
        </p:nvSpPr>
        <p:spPr>
          <a:xfrm>
            <a:off x="10646797" y="2504661"/>
            <a:ext cx="850789" cy="50093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cxnSp>
        <p:nvCxnSpPr>
          <p:cNvPr id="6" name="Conector recto de flecha 5">
            <a:extLst>
              <a:ext uri="{FF2B5EF4-FFF2-40B4-BE49-F238E27FC236}">
                <a16:creationId xmlns:a16="http://schemas.microsoft.com/office/drawing/2014/main" id="{8B36F921-BA11-4107-9502-F2855EB9D68B}"/>
              </a:ext>
            </a:extLst>
          </p:cNvPr>
          <p:cNvCxnSpPr/>
          <p:nvPr/>
        </p:nvCxnSpPr>
        <p:spPr>
          <a:xfrm>
            <a:off x="5311471" y="2782957"/>
            <a:ext cx="5263764"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844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45B4F-FD16-4DDB-A5E4-401F91C9866B}"/>
              </a:ext>
            </a:extLst>
          </p:cNvPr>
          <p:cNvSpPr>
            <a:spLocks noGrp="1"/>
          </p:cNvSpPr>
          <p:nvPr>
            <p:ph type="title"/>
          </p:nvPr>
        </p:nvSpPr>
        <p:spPr/>
        <p:txBody>
          <a:bodyPr/>
          <a:lstStyle/>
          <a:p>
            <a:r>
              <a:rPr lang="es-CL" sz="6000" b="1" dirty="0">
                <a:effectLst>
                  <a:outerShdw blurRad="38100" dist="38100" dir="2700000" algn="tl">
                    <a:srgbClr val="000000">
                      <a:alpha val="43137"/>
                    </a:srgbClr>
                  </a:outerShdw>
                </a:effectLst>
              </a:rPr>
              <a:t>Ven mas allá</a:t>
            </a:r>
          </a:p>
        </p:txBody>
      </p:sp>
      <p:sp>
        <p:nvSpPr>
          <p:cNvPr id="3" name="Marcador de contenido 2">
            <a:extLst>
              <a:ext uri="{FF2B5EF4-FFF2-40B4-BE49-F238E27FC236}">
                <a16:creationId xmlns:a16="http://schemas.microsoft.com/office/drawing/2014/main" id="{E6A3CC6D-2C00-4593-B661-7943AA76636A}"/>
              </a:ext>
            </a:extLst>
          </p:cNvPr>
          <p:cNvSpPr>
            <a:spLocks noGrp="1"/>
          </p:cNvSpPr>
          <p:nvPr>
            <p:ph idx="1"/>
          </p:nvPr>
        </p:nvSpPr>
        <p:spPr>
          <a:xfrm>
            <a:off x="513269" y="2381485"/>
            <a:ext cx="7202983" cy="4067441"/>
          </a:xfrm>
        </p:spPr>
        <p:txBody>
          <a:bodyPr>
            <a:normAutofit lnSpcReduction="10000"/>
          </a:bodyPr>
          <a:lstStyle/>
          <a:p>
            <a:r>
              <a:rPr lang="es-CL" sz="2800" b="1" dirty="0">
                <a:effectLst>
                  <a:outerShdw blurRad="38100" dist="38100" dir="2700000" algn="tl">
                    <a:srgbClr val="000000">
                      <a:alpha val="43137"/>
                    </a:srgbClr>
                  </a:outerShdw>
                </a:effectLst>
              </a:rPr>
              <a:t>Ellos ven lo que otros no pueden ver. </a:t>
            </a:r>
          </a:p>
          <a:p>
            <a:r>
              <a:rPr lang="es-CL" sz="2800" b="1" dirty="0">
                <a:effectLst>
                  <a:outerShdw blurRad="38100" dist="38100" dir="2700000" algn="tl">
                    <a:srgbClr val="000000">
                      <a:alpha val="43137"/>
                    </a:srgbClr>
                  </a:outerShdw>
                </a:effectLst>
              </a:rPr>
              <a:t>Reconocen a Jesús como el Mesías.</a:t>
            </a:r>
          </a:p>
          <a:p>
            <a:r>
              <a:rPr lang="es-CL" sz="2800" b="1" dirty="0">
                <a:effectLst>
                  <a:outerShdw blurRad="38100" dist="38100" dir="2700000" algn="tl">
                    <a:srgbClr val="000000">
                      <a:alpha val="43137"/>
                    </a:srgbClr>
                  </a:outerShdw>
                </a:effectLst>
              </a:rPr>
              <a:t>Ellos ven con el corazón. Creyeron con solo OIR.</a:t>
            </a:r>
          </a:p>
          <a:p>
            <a:r>
              <a:rPr lang="es-CL" sz="2800" b="1" dirty="0">
                <a:effectLst>
                  <a:outerShdw blurRad="38100" dist="38100" dir="2700000" algn="tl">
                    <a:srgbClr val="000000">
                      <a:alpha val="43137"/>
                    </a:srgbClr>
                  </a:outerShdw>
                </a:effectLst>
              </a:rPr>
              <a:t>Siguen al Mesías. Sin importar las dificultades. No se detienen en ellas (parecido al paralítico)</a:t>
            </a:r>
          </a:p>
          <a:p>
            <a:r>
              <a:rPr lang="es-CL" sz="2800" b="1" dirty="0">
                <a:effectLst>
                  <a:outerShdw blurRad="38100" dist="38100" dir="2700000" algn="tl">
                    <a:srgbClr val="000000">
                      <a:alpha val="43137"/>
                    </a:srgbClr>
                  </a:outerShdw>
                </a:effectLst>
              </a:rPr>
              <a:t>No tienen vergüenza de reconocer y gritar lo que necesitan.</a:t>
            </a:r>
          </a:p>
          <a:p>
            <a:endParaRPr lang="es-CL" dirty="0"/>
          </a:p>
          <a:p>
            <a:endParaRPr lang="es-CL" dirty="0"/>
          </a:p>
          <a:p>
            <a:endParaRPr lang="es-CL" dirty="0"/>
          </a:p>
        </p:txBody>
      </p:sp>
      <p:pic>
        <p:nvPicPr>
          <p:cNvPr id="1026" name="Picture 2" descr="Icons &amp; Imagery: A Month of Miracles Part 10 - Jesus Heals Two Blind Men">
            <a:extLst>
              <a:ext uri="{FF2B5EF4-FFF2-40B4-BE49-F238E27FC236}">
                <a16:creationId xmlns:a16="http://schemas.microsoft.com/office/drawing/2014/main" id="{5C8EF411-C995-4555-8BED-1BFFA883A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4958" y="0"/>
            <a:ext cx="4191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72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7EB8B8-9BC0-4240-8DE0-388471CFEDEE}"/>
              </a:ext>
            </a:extLst>
          </p:cNvPr>
          <p:cNvSpPr>
            <a:spLocks noGrp="1"/>
          </p:cNvSpPr>
          <p:nvPr>
            <p:ph type="title"/>
          </p:nvPr>
        </p:nvSpPr>
        <p:spPr/>
        <p:txBody>
          <a:bodyPr/>
          <a:lstStyle/>
          <a:p>
            <a:r>
              <a:rPr lang="es-CL" sz="5400" b="1" dirty="0">
                <a:effectLst>
                  <a:outerShdw blurRad="38100" dist="38100" dir="2700000" algn="tl">
                    <a:srgbClr val="000000">
                      <a:alpha val="43137"/>
                    </a:srgbClr>
                  </a:outerShdw>
                </a:effectLst>
              </a:rPr>
              <a:t>Trabajo y Determinación</a:t>
            </a:r>
          </a:p>
        </p:txBody>
      </p:sp>
      <p:sp>
        <p:nvSpPr>
          <p:cNvPr id="3" name="Marcador de contenido 2">
            <a:extLst>
              <a:ext uri="{FF2B5EF4-FFF2-40B4-BE49-F238E27FC236}">
                <a16:creationId xmlns:a16="http://schemas.microsoft.com/office/drawing/2014/main" id="{07312B56-F767-43A8-AC34-AA7818147009}"/>
              </a:ext>
            </a:extLst>
          </p:cNvPr>
          <p:cNvSpPr>
            <a:spLocks noGrp="1"/>
          </p:cNvSpPr>
          <p:nvPr>
            <p:ph idx="1"/>
          </p:nvPr>
        </p:nvSpPr>
        <p:spPr>
          <a:xfrm>
            <a:off x="368971" y="2342149"/>
            <a:ext cx="5374104" cy="4219072"/>
          </a:xfrm>
        </p:spPr>
        <p:txBody>
          <a:bodyPr>
            <a:noAutofit/>
          </a:bodyPr>
          <a:lstStyle/>
          <a:p>
            <a:r>
              <a:rPr lang="es-CL"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Los dos ciegos de este Evangelio escucharon de otros acerca del poder sanador del Dios-Hombre. Sin embargo, imaginen la lucha por la que debieron pasar para llegar a Cristo. </a:t>
            </a:r>
          </a:p>
          <a:p>
            <a:r>
              <a:rPr lang="es-CL"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Al no tener el privilegio de la vista física, deben haber requerido asistencia. Se ayudaron entre ellos </a:t>
            </a:r>
            <a:r>
              <a:rPr lang="es-CL" sz="2400" b="1" dirty="0">
                <a:effectLst>
                  <a:outerShdw blurRad="38100" dist="38100" dir="2700000" algn="tl">
                    <a:srgbClr val="000000">
                      <a:alpha val="43137"/>
                    </a:srgbClr>
                  </a:outerShdw>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DOS</a:t>
            </a:r>
            <a:r>
              <a:rPr lang="es-CL"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Equipo.</a:t>
            </a:r>
          </a:p>
          <a:p>
            <a:r>
              <a:rPr kumimoji="0" lang="es-CL" sz="24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panose="020F0502020204030204" pitchFamily="34" charset="0"/>
                <a:ea typeface="Calibri" panose="020F0502020204030204" pitchFamily="34" charset="0"/>
                <a:cs typeface="Times New Roman" panose="02020603050405020304" pitchFamily="18" charset="0"/>
              </a:rPr>
              <a:t>Ir a cualquier parte para ellos requeriría trabajo y determinación. </a:t>
            </a:r>
          </a:p>
          <a:p>
            <a:endParaRPr lang="es-CL" sz="2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6" name="Picture 4" descr="Cómo armar un equipo de profesionales para tu carrera musical | Industria  Musical">
            <a:extLst>
              <a:ext uri="{FF2B5EF4-FFF2-40B4-BE49-F238E27FC236}">
                <a16:creationId xmlns:a16="http://schemas.microsoft.com/office/drawing/2014/main" id="{46B749EF-C14D-44AC-9EC0-6F1C2C0D5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3573" y="1956385"/>
            <a:ext cx="5715000" cy="473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8856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Sala de reuniones 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Sala de reuniones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docProps/app.xml><?xml version="1.0" encoding="utf-8"?>
<Properties xmlns="http://schemas.openxmlformats.org/officeDocument/2006/extended-properties" xmlns:vt="http://schemas.openxmlformats.org/officeDocument/2006/docPropsVTypes">
  <Template>Ion Boardroom</Template>
  <TotalTime>416</TotalTime>
  <Words>2105</Words>
  <Application>Microsoft Office PowerPoint</Application>
  <PresentationFormat>Panorámica</PresentationFormat>
  <Paragraphs>127</Paragraphs>
  <Slides>29</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29</vt:i4>
      </vt:variant>
    </vt:vector>
  </HeadingPairs>
  <TitlesOfParts>
    <vt:vector size="37" baseType="lpstr">
      <vt:lpstr>Arial</vt:lpstr>
      <vt:lpstr>Calibri</vt:lpstr>
      <vt:lpstr>Century Gothic</vt:lpstr>
      <vt:lpstr>Lora</vt:lpstr>
      <vt:lpstr>NimbusSanL</vt:lpstr>
      <vt:lpstr>Wingdings 3</vt:lpstr>
      <vt:lpstr>Sala de reuniones Ion</vt:lpstr>
      <vt:lpstr>Ion</vt:lpstr>
      <vt:lpstr>Presentación de PowerPoint</vt:lpstr>
      <vt:lpstr> LA SANACIÓN  DE DOS CIEGOS y un ENDEMONIADO</vt:lpstr>
      <vt:lpstr>Clasificación 4 grupos</vt:lpstr>
      <vt:lpstr>7 enfermedades causadas por demonios </vt:lpstr>
      <vt:lpstr>4 curaciones de ciegos</vt:lpstr>
      <vt:lpstr>Atención</vt:lpstr>
      <vt:lpstr>27 En aquel tiempo, al pasar Jesús de allí, le siguieron dos ciegos, gritando y diciendo: ¡Ten piedad de nosotros, Hijo de David! </vt:lpstr>
      <vt:lpstr>Ven mas allá</vt:lpstr>
      <vt:lpstr>Trabajo y Determinación</vt:lpstr>
      <vt:lpstr>GRITARON</vt:lpstr>
      <vt:lpstr>Con este grito reconocieron dos cosas:</vt:lpstr>
      <vt:lpstr>HOY, NOSOTROS</vt:lpstr>
      <vt:lpstr>El Mundo  Moderno</vt:lpstr>
      <vt:lpstr>Placeres - Alegría</vt:lpstr>
      <vt:lpstr>“nosotros, mediante la paciencia y la consolación de las Escrituras, podríamos tener esperanza”: entregando nuestra vida por amor a Cristo. </vt:lpstr>
      <vt:lpstr>28 Y llegado a la casa, vinieron a él los ciegos; y Jesús les dijo: ¿Creéis que puedo hacer esto? Ellos dijeron: Sí, Señor. </vt:lpstr>
      <vt:lpstr>SI Señor</vt:lpstr>
      <vt:lpstr>29-30 Entonces les tocó los ojos, diciendo: Conforme a vuestra fe os sea hecho.  Y se abrieron sus ojos. </vt:lpstr>
      <vt:lpstr>30-31 Jesús les ordenó severamente, diciendo: Cuidad que nadie lo sepa. Pero cuando salieron, divulgaron la fama de él por toda aquella tierra. </vt:lpstr>
      <vt:lpstr>32-33 Salían ellos todavía, cuando le presentaron un mudo endemoniado. Y expulsado el demonio, el mudo habló</vt:lpstr>
      <vt:lpstr>35 Pero los fariseos decían: Por el príncipe de los demonios expulsa a los demonios. </vt:lpstr>
      <vt:lpstr>Esencia de la   Ceguera Espiritual</vt:lpstr>
      <vt:lpstr>Algunos pueden tener miedo a la ceguera física, algo que puede provenir del nacimiento, de una enfermedad o lesión. </vt:lpstr>
      <vt:lpstr>Libertad</vt:lpstr>
      <vt:lpstr>Ceguera TOTAL</vt:lpstr>
      <vt:lpstr>La ceguera espiritual es ciertamente algo que hay que temer.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SANACIÓN DEL PARALÍTICO</dc:title>
  <dc:creator>francisco salvador</dc:creator>
  <cp:lastModifiedBy>francisco salvador</cp:lastModifiedBy>
  <cp:revision>42</cp:revision>
  <dcterms:created xsi:type="dcterms:W3CDTF">2020-09-14T18:59:47Z</dcterms:created>
  <dcterms:modified xsi:type="dcterms:W3CDTF">2020-09-21T22:27:31Z</dcterms:modified>
</cp:coreProperties>
</file>