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02" r:id="rId2"/>
    <p:sldId id="331" r:id="rId3"/>
    <p:sldId id="412" r:id="rId4"/>
    <p:sldId id="413" r:id="rId5"/>
    <p:sldId id="414" r:id="rId6"/>
    <p:sldId id="415" r:id="rId7"/>
    <p:sldId id="416" r:id="rId8"/>
    <p:sldId id="404" r:id="rId9"/>
    <p:sldId id="405" r:id="rId10"/>
    <p:sldId id="406" r:id="rId11"/>
    <p:sldId id="407" r:id="rId12"/>
    <p:sldId id="408" r:id="rId13"/>
    <p:sldId id="417" r:id="rId14"/>
    <p:sldId id="418" r:id="rId15"/>
    <p:sldId id="419" r:id="rId16"/>
    <p:sldId id="420" r:id="rId17"/>
    <p:sldId id="423" r:id="rId18"/>
    <p:sldId id="424" r:id="rId19"/>
    <p:sldId id="425" r:id="rId20"/>
    <p:sldId id="426" r:id="rId21"/>
    <p:sldId id="427" r:id="rId22"/>
    <p:sldId id="428" r:id="rId23"/>
    <p:sldId id="429" r:id="rId24"/>
    <p:sldId id="430" r:id="rId25"/>
    <p:sldId id="456" r:id="rId26"/>
    <p:sldId id="457" r:id="rId27"/>
    <p:sldId id="458" r:id="rId28"/>
    <p:sldId id="459" r:id="rId29"/>
    <p:sldId id="460" r:id="rId30"/>
    <p:sldId id="461" r:id="rId31"/>
    <p:sldId id="462" r:id="rId32"/>
    <p:sldId id="463" r:id="rId33"/>
    <p:sldId id="431" r:id="rId34"/>
    <p:sldId id="432" r:id="rId35"/>
    <p:sldId id="433" r:id="rId36"/>
    <p:sldId id="434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isco salvador" initials="fs" lastIdx="1" clrIdx="0">
    <p:extLst>
      <p:ext uri="{19B8F6BF-5375-455C-9EA6-DF929625EA0E}">
        <p15:presenceInfo xmlns:p15="http://schemas.microsoft.com/office/powerpoint/2012/main" userId="27b889a8739d2c0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2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2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7/7/2020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7/7/2020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7/7/2020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7/7/2020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7/7/2020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7/7/2020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7/7/2020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75"/>
          <a:stretch/>
        </p:blipFill>
        <p:spPr>
          <a:xfrm>
            <a:off x="3113315" y="-9072"/>
            <a:ext cx="9078685" cy="68761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335236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ANTES DEL ESTUDIO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¡Oh Señor, infinitamente bondadoso! Envía sobre nosotros la Gracia de tu espíritu santo, que otorga y fortalece nuestras fuerzas espirituales a fin de que, aplicándonos en la enseñanza propuesta crezcamos para tu gloria, ¡Oh, creador nuestro! Y para ser útiles también a nuestra iglesia y nuestro país.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DESPUES DEL ESTUDIO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 agradecemos, ¡Oh creador! El habernos concedido tu gracia para escuchar la enseñanza. Bendice a nuestros superiores, Padres y maestros que nos guían en el conocimiento del bien y danos fuerza y firmeza para perseverar en nuestros estudios. </a:t>
            </a:r>
          </a:p>
        </p:txBody>
      </p:sp>
    </p:spTree>
    <p:extLst>
      <p:ext uri="{BB962C8B-B14F-4D97-AF65-F5344CB8AC3E}">
        <p14:creationId xmlns:p14="http://schemas.microsoft.com/office/powerpoint/2010/main" val="1051305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pic>
        <p:nvPicPr>
          <p:cNvPr id="14338" name="Picture 2" descr="http://www.pravmir.com/wp-content/uploads/2011/04/3777509_large-580x3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104" y="-151"/>
            <a:ext cx="10412896" cy="68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667538" y="0"/>
            <a:ext cx="77823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Arrepentimiento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-150"/>
            <a:ext cx="3473042" cy="685815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Todo pecado que queda sin arrepentimiento es un pecado de muerte, pues aunque un Santo orase, no será escuchado. </a:t>
            </a:r>
          </a:p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Marcos el Asceta. Homilías. 2.41) </a:t>
            </a:r>
          </a:p>
        </p:txBody>
      </p:sp>
    </p:spTree>
    <p:extLst>
      <p:ext uri="{BB962C8B-B14F-4D97-AF65-F5344CB8AC3E}">
        <p14:creationId xmlns:p14="http://schemas.microsoft.com/office/powerpoint/2010/main" val="3829624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pic>
        <p:nvPicPr>
          <p:cNvPr id="15362" name="Picture 2" descr="http://www.pravmir.com/wp-content/uploads/2014/03/f074202ad4e42c8238b5a29d0cf84c69-580x3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236" y="1"/>
            <a:ext cx="103047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cdn.lacopts.org/wp-content/uploads/2013/10/repenta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0"/>
            <a:ext cx="2857500" cy="4000499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140. El que ha pecado no puede librarse de las consecuencias de ninguna otra manera, sino por el arrepentimiento correspondiente a ese pecado.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Marcos el Asceta. Homilías. 2.58) 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64826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cdn01.am.infobae.com/adjuntos/163/imagenes/013/480/0013480909.jpg?0000-00-00-00-00-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0" y="-1"/>
            <a:ext cx="12161240" cy="68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79573" y="5461232"/>
            <a:ext cx="9692066" cy="1396767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141. Dios lavará tus pecados si tu mismo estas insatisfecho contigo mismo, y continúas cambiando hasta ser perfecto.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Agustín. Sermones sobre 1 Juan, 1:7) 27 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209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8837" y="295729"/>
            <a:ext cx="4106660" cy="6252921"/>
          </a:xfrm>
        </p:spPr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Santos fueron personas como todos nosotros.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Muchos de ellos cayeron en grandes pecados, pero por el arrepentimiento alcanzaron el Reino de los Cielos.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todo el que llega allá lo hace a través del arrepentimiento, el que nos ha dado nuestro misericordioso Señor, por sus sufrimientos.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Silvano el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Athonita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Escritos. XII.10)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pic>
        <p:nvPicPr>
          <p:cNvPr id="17412" name="Picture 4" descr="https://blogs.ancientfaith.com/roadsfromemmaus/wp-content/uploads/sites/8/2013/04/mary-of-egyp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925" y="0"/>
            <a:ext cx="58266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912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  <p:pic>
        <p:nvPicPr>
          <p:cNvPr id="18434" name="Picture 2" descr="http://1.bp.blogspot.com/-Pp8FUW8q9k0/UkRiejNcoHI/AAAAAAAAA2E/5MBR7nrOIWs/s1600/piedra+en+el+cami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81177" cy="685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464492" y="-1"/>
            <a:ext cx="3727508" cy="685590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C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alguien cae en cualquier pecado y no esta sinceramente avergonzado por ello, es fácil para él caer de nuevo en lo mismo. </a:t>
            </a:r>
          </a:p>
          <a:p>
            <a:r>
              <a:rPr lang="es-C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Marcos el Asceta. Homilías. 2.215) </a:t>
            </a:r>
          </a:p>
          <a:p>
            <a:endParaRPr lang="es-CL" sz="3200" dirty="0"/>
          </a:p>
          <a:p>
            <a:endParaRPr lang="es-CL" sz="3200" dirty="0"/>
          </a:p>
        </p:txBody>
      </p:sp>
    </p:spTree>
    <p:extLst>
      <p:ext uri="{BB962C8B-B14F-4D97-AF65-F5344CB8AC3E}">
        <p14:creationId xmlns:p14="http://schemas.microsoft.com/office/powerpoint/2010/main" val="3073416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8733" y="612460"/>
            <a:ext cx="10054533" cy="242640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144. Si alguno se ha arrepentido alguna vez de un pecado, y otra vez comete el mismo pecado, esto es una señal de que no ha sido purificado de las causas del pecado, desde donde, como de una raíz, aparecen nuevos brotes.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Basilio Magno)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  <p:pic>
        <p:nvPicPr>
          <p:cNvPr id="19458" name="Picture 2" descr="http://1.bp.blogspot.com/-d_iySVWY3wM/UFrKOXQIc7I/AAAAAAAAAYI/Q-9VOXVgJWk/s1600/Laurel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9502"/>
            <a:ext cx="4504662" cy="337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www.dowagro.com/ar/images/pasturas/control_mecani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727" y="3489821"/>
            <a:ext cx="8690274" cy="336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045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  <p:pic>
        <p:nvPicPr>
          <p:cNvPr id="20482" name="Picture 2" descr="http://www.aqplink.com/imagenes_blogs/roguemos/enero/no-he-venido-a-llamar-a-justos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63" y="0"/>
            <a:ext cx="97971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0"/>
            <a:ext cx="3338818" cy="6858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145-146. No digas: “He pecado mucho, por tanto, no tengo valor para postrarme ante Dios.”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desesperes; simplemente no aumentes tus pecados por la desesperación, y con la ayuda del Todo Misericordioso, no serás avergonzado. </a:t>
            </a:r>
          </a:p>
          <a:p>
            <a:r>
              <a:rPr lang="es-C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Pues El ha dicho: “Al que a mi viene, no lo echo fuera.” (Juan 6:37)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modo que, sé valiente y cree que El es puro y purifica a los que se le acercan. </a:t>
            </a:r>
          </a:p>
          <a:p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63840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575" y="304855"/>
            <a:ext cx="3452866" cy="5929924"/>
          </a:xfrm>
        </p:spPr>
        <p:txBody>
          <a:bodyPr>
            <a:normAutofit lnSpcReduction="10000"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quieres obtener el verdadero arrepentimiento, </a:t>
            </a:r>
            <a:r>
              <a:rPr lang="es-C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demuéstralo con tus acciones.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has caído en el orgullo, demuestra tu humildad, si en embriaguez, demuestra sobriedad; si en impureza, demuestra pureza en tu vida. Pues se ha dicho: “Aleja de ti todo mal y obra el bien,” (1 Pedro 3:11).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Genadio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La Cadena Aurea. 87-89) 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AutoShape 2" descr="data:image/jpeg;base64,/9j/4AAQSkZJRgABAQAAAQABAAD/2wCEAAkGBxMQEBUQEBAVDxUWFRgWFRUVFRAVEBUZFhYXFxcWFRgYHSglGBooHhUVITEhJSktLi4uGB8zODMsNygtLisBCgoKDg0OGxAQGy4hICU3Ny01LzcyNy4wKzc4Ny43LTctKzgrNTA3MisrMCs3LTcyNystMDAtNzEvNzctMTU3N//AABEIAMkA+wMBIgACEQEDEQH/xAAcAAABBQEBAQAAAAAAAAAAAAAAAQQFBgcCAwj/xABKEAABAwIDBQUEBgcFBQkAAAABAAIDBBEFEiEGEzFBUQciYXGBFDKRoSNCUmKCkjNDU3KiscEVc7LR0yQ0NYOzFkRVY5PC4fDx/8QAGgEBAAIDAQAAAAAAAAAAAAAAAAQFAQMGAv/EAC4RAQACAQIEBAUDBQAAAAAAAAABAgMEEQUSITFBUWGhEzKBkeEicfAjscHR8f/aAAwDAQACEQMRAD8AvTWacF0GeC9mM0XYag8BH4JRF4L3DV0GoPAReCURDonAYugxA3EQ6Jd2OicBiUMQN914Jd14JyGJciBtuvBLuvBOciXIga7rwS7rwTrIjIga7rwRuvBO8iMiBpuvBG68E7yIyIGm68EbvwTrIjIga7sdEm6HROsiTIga7odEm68E7yJMiBoYvBIYvBOzGkMaBmYh0SGLwTssXJYgaGLwXJi8E8LFyWIGhj8F5Oj14J8WLyczVA5ZHouxGnDIdF6iBA0Ea6EaeCBdiDwQMhGlEafCn8F0Kc9EDERroRp6KddezoGIjS7tPdwl3CBlkS5E93CNwgZ5EuRPNwjcIGeRGRPNwjcIGeRGRPNyk3KBnkS5U6MSTdIGuRJkTrdpMiBru0m7TrIkyIGhjSFidbtIWIGpYuSxOixIWIGpYuTGnRYuTGgali8nM1T0sXk5mqBi7bKjaNHTS/3dPUuHxDLJhW9pVLFxp5vN7qOAfCaZp+Sy8RUB0NR7SeYbvqh3yDk+p6SED6GhqH9LQCO//qZUF1d2rwkfRwxnzqIz/wBJr0yl7Vpb2bTwgdb4g8/w0wHzUJFR1Dv0eFuH97NAz/DmXEW/M3s26pI5v2ZllkeO7m1AYANNUErP2m1v1I4/Skld831Mf8k0d2lYhzjP4aaFv86pyeN2bxE/XpGf8mVx+cgUa+OdtW2iNYwzG3djpG5W3bm7xLzbui6Af2j4ieDZvSGl/q4rydt7iR4e1Dyjoh/7SrK3ZGs51xHlDAP6FQjo5PbRQMrJ5ZPrFkVLkZYXOYlvIWv5gcUEe/bLFD9etHk2g/0l5/8AbDFOctd+XD/9JXF+ydS0Fxr5AALkllNYAcSe4qjS4uZZ2wQ1VRIXPyNcIaUtdr73AHLa58gg9Ituq0e+cQPkMP8A9NOGdoMo9+XFW/8AKwxw/wAAVhOzNaOFWD+9BEf5EKFo3zzTvp4qmnney+YeyzBuhAPfD8vE2+PRAN7RT/4hVs/vqGEj4xhOou0J54YzTM/vqKYfyc1esmF1g401NL5GRn9HKOyF1wcNZKW6EQzwvI5ahwbZBO0u2dW/SLEsEqfAvqIHn4ucpWLaPFbX/s6mqfGnrGG/kHtCodRh9IR9Nh88XnE1/wD0i5MG4ThZP0dSaVx4Bxmp3fx5UGkydoE8X+8YJXRjmY2slb8QQEsPaxhxdlldNTO+zLE4O9ct1T6LB6tgvR4tUW5De75nwfcJ2+vxZoyyupq5nNs9O0k/iYQPkg0Gh2zw+Y2jroCTyMjWO+DrFTcUjXC7XBw6ggj5LEah1NLcVeAMGur6Ofdu88vcHpmXizBMN40uJVuEv5b1km6afGRlh/Gg3ayMqyOlo8diZnocTgxVg5Z4yT09/n+NLJ2m4jRf8SwlzQOL2Z2M/N32/wASDWsiQxqg4T2wYbNbePkpiftsLm/mjzD4q54ZjFPVDNT1Ec4+49rj6gcEDkxLkxL3QgbGNcmNO0lkDMxrkxp6WLkxIGRYvJzNU/Ma8Xx6oIDGqdlHSSzMizFjCWta0kl3BosPEhVnslwKTLNVVLJGve7I3ete1xa3vOdZ2oBc7+FaeAiyBlPT2Y4sYHOAOVpNgTbQE8teapWwWxtRBUTVtfkM0mjcjs4GY5nk6CxuAAOg8VodkWQN5ITlOWwNtL6i/K/gqnsfsQaOeWqqJxVTSfWDC0Nubv4k6k28g0K6WRZA2qoHOjc1jt24tIa+wdlJGjsvOx1sq7sfsWzDzJIZTUSyG7pHNDTbjYC54uJJPPTorXZFkGSdrG1Li52HwBwaLb9+VwDrgOEbTbUWIJPp1Ur2WbIezx+1zttNI3ugjWOM2Njfg42BPoOq0UsHRLZBAbW4dVT0xio5GQvdo57y4EN5hhaDYnhfkL815bH7KR4dTiJtnPNjI+1szvAcmjgB/UlWSyLIKVt66uLW01BTucZNHzgsDWAm2UXNweZdbQcNeDvZHY+KghyAB8jrGWS2rj0HRoubD+pKtKEGb7b7TNif7DRM39U85bNAduieFxzfzsdANSpPZ7ZaRlOG1svtMjtXZg0tZoO4027wHU8T0VtFBFvN7umbyxGfIzeWPEZrXtoF7Obp0QZXtphGG0Td7LE0SuvkbF9HM7qczSC1o6lc4TgVRLA2aCeqpAdRHMWTXHIkSAmx8wVYcP7PWNq3VlXUOrn3BYJGtAaRwLhwNtLAWA6cLSG1u1NPh7PpDnkI7kTSM7vE/Zb4n0ugqFU2vh/SR09UL2vd0D/S+cE+GibSYxC0/wC001RSH7RYZI/zx5gB5gKrVVTW41UhgGc8WsFxBCD9Zx1t+8bk8ui1bZzZAUsG7fK6dx1c5xJaDa1mA+63wQVanw+lqTvaeSKVw4PjcBM38bDmb8lIxVNdT/o6mRzR9SZrZ4/ze/8Ax+iZ7b4bh1N36hoEp90RWFSR1BaQQPEkBM8Mo6swiegrJJIz7rKxjniw6O0fbxuQg9sSNHU3OIYQxx/b0jssnmW90+gc9QR7PqCqeHYXiu6l4tgqWlkzf3bhrx52Km5NoHx6V9A+PrLB9NF62s8D0K6OG0WIsO5kjn6julzT4i12nzCCGkftHhOpMlTE3paqit1Om8aPgpLBu28g5a2jtbQvhdr43jfw/MkZS4nh/eo6yRzP2U5M0HkM2rPQjyTer2rpKju45hAjfaxqaZpIHieD2jwu5Bo2B9oWHVlhHVNY4/Ul+iffoM9gfQlWgG+o1WDS9mdLXMMmD4jHUDiYpXNzi/Ilou38TfVQL/7XwV1s89O0HQEl9K7yvdnPzQfTCFiGBdtszLNr6Vso+3B3H+rHkgn1C0fAO0HD62zYqlrHnhHLaOXyAdo70JQWhclq6SEoG9fWxU8ZlnkbDG22Z73BrBc2FyfEhVup7ScKj410bv7tssv+BpXfaLhFPU0ZdWTSRwQXme2MsGctByg3B66AW1IXzdh9C+qqGQQMs+V+WNpN8uY6XPMNGpPQEoy349rmGFwax80rnENaGwTXcSbADMBqSQF1tH2pUdDO6mfHNLIy2cRiMhriA7ISXDUAi9uqjcewPDsBom1baZklVGGthe4uL3zEWz2JsLd5xsNADbkso2N2fkxWuETnEtJMtTKb3DM13knk5xNh535IPofZjaRtdSe2bp9LEcxaZjGCWN4yd0kBvHUnlfhZUeu7bKdkjmxUkszAbNkzsYHgfWDSLgeaq3aVtqKm2F4cLU0eWM7sH6ct7rY2AcYxYAW94+Fr1DanAjQSR08hvNumyTAe6x0hdljHUhoFz1cg+hKDbaB2GtxOpBpI3ZsrXEPe6zi1obYd5zsugCqDe2+Am3sNQdbDK6EuOulhfieizrEaOokoo6usJhgYxsFDDwLyG2uxp4Ms0udIdXcBxFpHsjwRs1YaychlPRt3r3O0ZnscgJPSxef3W9UG6Y/tDFQUvtVVeMd0ZBZ0hc7gxoHE/LQngqrF2w4YfedMzzhef8N1k+321cmL1YLLiFrslPGdD3iBndf6zjbjwFh1vIbNbH129bA/C4JWyPuZpwHiNthch8UujbAmw1JPwDa9m9saPEXObSTGVzAHPBinZlBNhcvaBrY/AqeUZgGAU9DGYqWJsLS7M62Y5nHmS4k8tBfRdbQY3DQ076modlY0fic48GMHNx6IwkUL5lxXa+txCu3rKh9MXEMiY2YxRRtucoc64b4lx4/AK34HVbSMmZHn3kbjrLMKeWma0auc6SPW1uWbXRBtdkllTsR7TMNprMkqxO8aO3DHyNJHHVt2jyzLyw/tWwuZ2U1DoT1mjkYz1fbKPUoLq5qy7F+yd8s+9bXucHuvIZmZ5rX1yvBAJtoLjT5LUYpA5oc0hzSLgggtIPAgjiEpQRGz+z8NDEIoGZRxJ4vcftOPMrvaCCofA5tG+OKU8HSNLmgc7W4HoSCPAqUQgzbZns3Ik9pxJ/tUxObJcujB6vJ/SHwtYdCr46mFrWsnllD7T4EK6AwGaSAHi6MgX8HA+83qEFH2w21poCYoAKqW9tP0TSdLFw94+DfiE0o9lvbohPU0fsU31XRvLJiOOa7bFn7puVbNldgaags/9PN+1cLW/cbwYPn4qzPjCDLHRYnRe49uIRj6k1mTjwEo0P4glhx+hqnbmpYaKY/q5gGX/cf7jvjdTG1e3FJS3ZGRVSj6rCN20/ffwHkLlQeAibFGuFXQs3JuWyEFoPQNa65cPvCyBri/Z23NvqVzopBq18TjHIPEEH/NedNthitB9FVxsxSHgRIAye3TNqHaciCVIHZ2roNcPqDkH/dpryQeTT70foU5ptqYJSIMQhNFIdBvNad393MNPR1vVBFRUuBYwcsDzhdUf1Txkbm6ZHHK7yYQVW9puzGspLu3ftEY/WRDN+ZnvD4EeKue0HZ/DUNuwB3QHj+Fw/8AhQFDiGK4OQ2GU1MLdPZ6i5AHIMfxb4C4HgUFWwPbLEKCwgqXOZ+zk+li8gHHuj90hXaHtykyjPQsc62pEr2tJ6gFht8SnkePYPjJ3dbEcLqzpdxDLnhpJbK/XhnAPReU/YzKXEx1MTm/VLg8OI8QLj5oNG222Y/tOBtM6ofTx5w9+RrS5+X3QS7QAHXhxA6KL2N7NabDJzUMllnkyFjTJusrM1rloa0a6WuTwJ6q6oQV7ajY2lxJzHVYkeIwQxrZHsYM3E2ba5Nhr4LnDNiKKmglp4YnMZNbe/SS53AC2XPmuG8dAbanqrGhBWsJ2Cw+llbPBStbIz3XFz3ZSRa4DiQDYnVemI7E0NRUGqnpmyyktJLi8tOUANu29iLAaWsrChBXtpNjKPEXMdVRueY2lrA2WVjWgm5s1pAvoNfAJnJ2eUnsRw+MzQQuk3j93J9JIdLB7ng5gLN0+6FbUIMsn7D6Q+5WVLf3vZ3j5MCsuwOwUGEteWO30shsZS1rSGaWY0DgLi56nyFrchAhPqsB7QoMWxKraJKCeKIOyU8dg6NubTO97CW5jzdewGnUnf0IMopOxOnNOwTVMzZ7XkdGYzFmP1Q1zNWjhe4J+Sp3aRXCjd/YtGDBTQtbvbaPqJHta8ulI94WLdOF78gLfRCpe3PZzT4o7fZ3U84GXeNAc1wHASMJGa3UEHxQZ92a7B0NXTe11tRm7zhuWyiNsYabXkI72Y2vxAsRxVL20pqOKtezDpDLAAO8XZ259c4Y/wCswd2x11vqRZXd3YdUX/32AjqYpL/DN/VemJ7K4dgMbZq15xKpOsEBAjic4fWcwF3cHMuJHQEoymNgceGE4G2auc4B0jzSw/rntNrNY08iczr8ADfgoHD+2ypbM4z00UkTnEtYwuZKxvQOJIf6ga9OCouN4lU4jJJVzkyZMocRpFC1xysYwX7oJ4AamxOtiV74dVTy0j6KnomTXeHySshklquPdGbXINLaAaX6lB9BbJbcUmJgtgeWSAXdDIA2UDmRYkOGvEEqyrGeyTYCphqm19Ww0wjDt1Gbb15e0sLnAHutAcdDqTbQW12ZGCJF0hByonaXA210DoHSywA65onZXacncnN11aeKmElkFC2c7MqalIfMfa3g6Z2gRNtwyx66+JJ8LK57kDSyc2TTFI5XRPFO9scpacjntLmB3IuaCLhAyxExxML5XtjaOLnENaPUrNce2vw979y6N08Z0e/I0x/ldq4enldN5ticVrqh3tsmQNNhI9zXxnxhjYRp5hqu+z/Z/SUlnZN/IP1klnEH7reDfQX8UFWpMPqKRolw6bPC4Bwp5s5gynX6M+9CbeY8FM4ftBT1ZFPUR+zzHQQzWBd13LxpINORv1Cts1ICOCr2N4BFMwtlY1zeOoFhbn4eaCA2i2BinacjQ77rrXH7p5elvIqlHZuth+iir6yFjdGsbNIGtHQAOFh6K+0dVU0YFnGvp+QLgahg6skJtKPBxv8Ae5Kag2mo3tDhVxMv9WR7Y5G9Q5j7FpHCxCC7IQhAIQhAIQhAIQhAIQhAIQhAIQhAJtiOHxVDDHPEyZh4te1rm/ApyhBQ9ruzhlTRx0lC9tEyN7pBHlLo5HuFryOvmuLusdePDQLw7Itj5sNbUuqmNbI+RrG5XBzTGxtw4HoXPdxAOi0NCATLE8Wgpm5p5WxDlc94+TeJ9FE7YxV5jvQvaBbvNAtOf3HE29LA+KyrFsEq4miepiks/i95L3DoHm5LT5qPlzTTtC44fw3FqNpvliPTx9/yuuMdprRdtJCX/flu1vmGDU+pCk9ktuG1j2wSxmOY3tlBdG6wJJ6s0HPTxWYV1VG5rI4IN2ABmJOeeR/O7gPd4WaAP5W0zY7BY8MpzU1b2xSPAzF7mgRt5Rgnn16nTkFpxZMlr9+iy1+i0mDTbckxee3X9Uz6+H881zQqy/bygBtvyfERylvxspnDMXgqQXQTNltxDT3h5jiPVTIvWekS5zJpc+OOa9JiPWJPEhC6SL00OCofGtpKWjH087GHk295D5MGvyXW1WFy1VM+KCofSvNrSMNjp9U21yngbEFfPWNYXPSzmGpYWyE6HVwl8WO+vy8eqDQsc7V73bRwf8yX+jGn+Z9FQMYx6pqz/tEzpB9nRsY8mtsFLYJsJW1Vju/Z2H60twbdQwan1stCwPsvpYbOnvVO6SW3XowaH8V0GabI1Na12WjjdOy/eYQfZ/G7jow+Rv4FaccCjf3nwtzEDNoHa21FyNVcIqFjAGsaGgcAAAB5AcEGEdEEihCEAhCEAhCRAqEiECoSIugVCRJdB0kuhCAQhJdB0hc3RmQdKOx/CRWQOgc90YdbVpsdNRccx4J9mShyxMbxtL1S9qWi1ekwoOy+xJo5X1NWWybq5iDeBsL7wjkeQHI3PRULHcZlrZTLKSbnuMv3WDk1o69TzW+PaHAgi4IsR1BWR4/sBURS2pme0ROPdsQHsv8AVeDyH2vioefFMViKR0dNwriNMme19TaObaIiZ6REeO3lv7pSn7LyY7yVWWQjg1gMbT0Ot3eeiq+H0M9LUOl3gpRDI5jpnXyEsNi1rRrLe3ugedlp2ztLPRwZq+sDg0cDkDIx4yEAu9fmqdt1tbT1TdxDCJbHSZwILTzMQ469Tp4FYyY6VrE9pe9Hq9Xmy2xTPxKT0m0R0jz7xH2nf6rps3tdBWudGy8bxezH2Be0fWbrr5cQrAvnSJ7mkPaS0tNw4XBB4ix5Fa3sJtaawGGYHfMF8wByPA5m2jXeHPl0GzBqOb9Nu6HxTg/wI+Lh618Y8Y/C4Lxlp2uILmgkcCQLjy6L2QpSgeQjA4BLZdkJLII3GsWho4jPUPEcYsC4hx1JsAAASSSbKnS9q1GCQGTOHIhjQD6OcD8Qr7VUzZGOjkaHtcCHNIBaQeII5rO6zshpnyOdHUzQtJuIwInNb4AuBNvMoNMQkQgEIQgEJEXQKkSXSXQdXSXXBcuDIg9bozKpY/t7SUl2mTfSD9XF3j+J3ut9TfwWb492kVdTdsRFIw8ozeU+chFx+EBBuuZF1Ruznaz2yn3UrrzxABxPGRvBsnnyPjrzVw3yByXJC9Q2L7Q09IL1EzYugJJefJouT6BUPGu1YatpIC//AMyU5W+jBqfUhBqL5bKr43t7R0twZd88fUis91+hN8o9SsbxjaWqq/087nN+w3uRflbx9bqIJt4IL/jPanUyXbTMbTN+0fpJvn3R8D5rz2H2+lp5y2smfNFKe857nOdE7gHC/BnUDzHjVsPwKee2WMtafrP7o9BxPwV52c2ChBDqi9Qfsm7Yvyg3d6k+SDW4ZQ4AtIIIuCNQQeBC9gmNEwNaGtAaAAABoAALAAcgnjUGddpGAVUkjZo3SVMZIAiGu6cdAQ0aEH7XEczZeez3Zu51pK12Ucd0w97ye/l5N+K0tUHtNrayENMT8lO4ZXOYCJA430e7iAeRFunRRsmKlZm8xuvdFr9TmrXSY7RT18f++8nO1FbhtNTmjfG19rEQw5RI0/aLh7h8SbnXiqDX7SyubuoA2ihBuI4btJ8XvGrj8FzgWzNTWkGKPuE6yv7sfiQeLvS6nRDhuGutLfEahvFoAEDD0sTa/nmPgFHta1+vywt8OLT6b+nG+W/fbvtPnt2j956rfsBjstXBaeN2ZlgJsto5R1B+11tpz8BaVnUPag0Gxoy1v3ZWkgeALQPmrdgO0lPWg7h/eHvMcC2RvjY8R4i4UvFkrMcvNvLntfos9LTlnFyVny6xH2/CXSFKgrcrHK5XRXBQeiEiLoBF1ySkLkHV1ySuHPTDEsVip2byeVsTeriBfwHU+AQSBevCepawFznBgHEuIDR5k8Fm2PdqbRdlFFvD+0lBEfmGA3PrZZ5jGO1FW7NUTOkHJt7Rj91g0HnxQarj/aZTQ3bTg1b+rTlhHm88fwg+azjHtsqusu2SXdxn9XH3Wfi5u9TZV8ldBv2nBg6WzPPk0cPUhBxoB0HyUhRYRJKMxtCznJL3RbwB1PyHivCOrbHrFGM325LPeP3R7rfgvKed8hvI9zz4kn4DkgtuEYtRYad5DvKufKW575YwDa4HIDQcnHxTfFtvayfRrxTN6RaO9XnX4WVWJtx0T+gwaef3IyB9p92t9OZ9AgZOcSS4kuJ1JJJcfMniu4IXSHLG10h6NBNvPp6q64VsKDYyuMh6Dux/DifirphmzrI2hrWBoHIAAfAIM2wzY6aTWQ7odG95/wAeA+aumDbHRREER3d9p3ef8Tw9Fc6bDQOSfxUwHJBD0mEAclLQUoHJOmxr1DEHLGr1ASBdIFXE8LXtLHtD2niHAFp8wV0lQ32VjtCxF1NQu3RyOe5sYI0yg6ut0NgR6rJMIw19TMyCKwc82F9GgDUk+AAK2ra3BvbaR8INnaOYTwzNNwD4HUeqxSCaWknDheGWJ3AjVpHEOHMEaeIKgaqP1xM9nXcBvE6a9Me0X6/26fReqjsvIjJjqc0ltA5gEZPS97jz1VCo6l8ErZI3GORhuDzBGhB6jiCFa6vtIqnx5GsiicRYvaHl3mwE90+d1T4oy9wa0F7nGwA1c4nkOpWrLNN4+GsdBTVxW0auYn7fXfw2b7geIiqpopwMudgJHQ8HD0IKfKL2Xw51NRwwvtmazvW4Zj3nAeFyQpQG/BWVd9o3cLnikZLcny7zt+3g5K4K7IXK9NQJXJcvJ0iq+P7dUlJdpk30g/VxWc4Ho43s31N/BBaXSKGx3aamoxeomDDyYLukPk0a+vBZRjvaNV1F2xEUrPuG8pHi88PwgKnvcSS4kkk3JJJJPUk8UGg492oyyXZSRiEftH2dIfEN91vrdUStrZJ3mSaR0rj9Z5JPpfgPAJq+QN4leJmc73RbxKD3e8DUmy8HTk+6PUpGwczqV7AAeCDzZGeJJJXq1lk+ocKmm/Rxm32nXa30vqfQK0YXsTexlcX/AHRdrP8AM/FBTIoy92VjS93RoJPr09VPYbsnNLYyHdDoLOf/AJD5rR8L2cbGA1rA0dALBT9LhgbyQUrBtjY47OyXd9p3ed6X4eitlHg4HJTUVKAnLIkDKCiA5J2yCycNYug1B5tjXoGrpFkAAlQlQIlQhAqEIQCh8d2Zpq3WaPvDg9pLZB4XHEeBuphIRf8A+6rExExtL3jyXx25qTMT5wzuv2Ao6cbyatfEz7xiHoNNVGxbR0FB/wAPpnTyftpi4flDhceQDVAbU4fLDWyRSudM+92Odmc97HEltuZ5iw5gr1p9lajdmedvskLRdz5btdbkGs94uJ0ANuKrptO8xSuzs6YKTirbU5pvFu0b7RP0jrP86OMX2qq6q4kmLWn6kfcZ5G2rvUlXTsv2hztNFIe8wZoiebObPw6W8D4LNMt3WYCbmzRbvm5sBYc+GgWw7E7NtoITLNYTPF3uJFmDiGAn5nmfILOn57X33eeMRpsWl+HyxEz8sR06+f8AtaSuV50tVHM3PFI2VtyMzCHNuDYi4XorFxkxMTtL53x3bOrrLh8u6Yf1cWZjLdHG93ept4KvLzkmDfE9AvEvc7h3R80Ye8kobxPpzXiZXO4DKPmhsIGp+JUlQYVNNbdRkj7Tu6z4nj6XQRzIOZ1PiveKMuOVjS93RoJPwCuWF7D3sZnF/wB1t2s+PE/JXLC9nGRizGBg6AAf/qDOMO2UnlsX2iHT3n/5D5q34RsZEwg5M7vtP7zvTkPQK7UuFgclJQ0gHJBBUeCgclL09AByUgyFezWIG0dOAvdsa9Q1dWQchi6ASosgEWSpUCJUIQCEJUCJUIQCEIQCEIQeMzI2kyvDQWt1eQ24aNT3uQ4lY9tvtQa6XJGS2Bh7g4F5+24fyHIeemyyxhzS1wuCCCDwIOhCwvEdnpo6qSliifKWO7uVrjdpAcwk8OBGp53UTVc20RHZ0PAIwzktfJ81Y6b9ojx/x9zfCMT9ldvWMa6UaMc/vNjvxc1vN/IE8NdNV54jik1QbzzPl8HOOQeTeA9ArJhnZ1Vy6yllMPvEPf8AlYbfxK2Yb2cUsdjMX1B8SWM/K3l5krRXDltG3aFxn4pocN5vvzW9Ovv2+0q32W43u53UjjdsveZ917Rr5Aj5gdVqi8KLD4oG5YYmRDo1oHxtxThTsVJpXaZ3cnxDVU1OaclK8u/v6vk6CnucrWl7ujQXO+AVhw7ZOeXV9oR+aT4DQfFPNgv0b/3lfKFbEJC4RsZFGQ7Jnd9p/ePoOA9ArXSYOByTulUnCgb09AByT6OmAXpGvZqDlsS9GsShdhAgalQlCAS2QEIBKgIQCEIQCVAQgEIQgEIQgEIQgEIQgEIQgEIQgEiUrl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2532" name="Picture 4" descr="Responsabilidad Soc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441" y="0"/>
            <a:ext cx="85835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472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77505" y="209725"/>
            <a:ext cx="3800214" cy="6266575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Quien detesta sus pecados dejará de pecar, y quien los confiese recibirá absolución.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hombre no puede abandonar el hábito de pecar si no gana antes enemistad con el pecado, ni puede recibir absolución del pecado sin confesión.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Pues la confesión del pecado es el origen de la verdadera humildad.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Isaac el Sirio. Homilías. 71) 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  <p:pic>
        <p:nvPicPr>
          <p:cNvPr id="21506" name="Picture 2" descr="https://faithandfortitude.files.wordpress.com/2012/07/confession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4"/>
          <a:stretch/>
        </p:blipFill>
        <p:spPr bwMode="auto">
          <a:xfrm>
            <a:off x="4412609" y="11684"/>
            <a:ext cx="3492128" cy="686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mazon.com: St. Isaac the Syrian 02 in English, FREE PRIORITY ...">
            <a:extLst>
              <a:ext uri="{FF2B5EF4-FFF2-40B4-BE49-F238E27FC236}">
                <a16:creationId xmlns:a16="http://schemas.microsoft.com/office/drawing/2014/main" id="{5DE91E4D-9478-4E41-9F1D-C46FEB235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7" y="11684"/>
            <a:ext cx="5313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601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5516" y="295729"/>
            <a:ext cx="4383088" cy="6197349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Cuando inesperadamente caigas en pecado, no te desesperes, no te encierres en ti mismo, no digas: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“¿Como pude permitir que esto sucediera?”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Esa es la voz del egoísta orgulloso.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el contrario, humíllate y poniendo tu atención espiritual en el Señor, di: </a:t>
            </a:r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“¿Qué mas puede esperarse de mi, oh Señor, siendo una persona tan débil e inmoral? 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inmediatamente dale gracias, de que el pecado se detuvo allí, y confiesa: “Si no fuera por tu inagotable bondad, oh Señor, no me hubiera detenido en esto, sino definitivamente hubiera caído en algo peor,”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Nicodemo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Hagiorita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Combate Espiritual.)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  <p:pic>
        <p:nvPicPr>
          <p:cNvPr id="23554" name="Picture 2" descr="http://thumbnails111.imagebam.com/33664/5a3e79336639569.jpg?n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6" b="26949"/>
          <a:stretch/>
        </p:blipFill>
        <p:spPr bwMode="auto">
          <a:xfrm>
            <a:off x="5083321" y="483360"/>
            <a:ext cx="7108679" cy="328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www.hijosdigitales.es/wp-content/uploads/2015/05/eslabondebil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341" y="3892854"/>
            <a:ext cx="5259932" cy="266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555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06674" y="360406"/>
            <a:ext cx="8825658" cy="4248663"/>
          </a:xfrm>
        </p:spPr>
        <p:txBody>
          <a:bodyPr/>
          <a:lstStyle/>
          <a:p>
            <a:r>
              <a:rPr lang="es-CL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Espiritualidad</a:t>
            </a:r>
            <a:br>
              <a:rPr lang="es-CL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Cristiana</a:t>
            </a:r>
            <a:br>
              <a:rPr lang="es-CL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Ortodoxa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06674" y="4960105"/>
            <a:ext cx="8825658" cy="861420"/>
          </a:xfrm>
        </p:spPr>
        <p:txBody>
          <a:bodyPr/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Julio 2020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Clase 10 - FINAL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975" y="1685422"/>
            <a:ext cx="4355863" cy="442911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39812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2561" y="295729"/>
            <a:ext cx="3564221" cy="5857135"/>
          </a:xfrm>
        </p:spPr>
        <p:txBody>
          <a:bodyPr>
            <a:normAutofit lnSpcReduction="10000"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</a:t>
            </a:r>
            <a:r>
              <a:rPr lang="es-C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dañino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recordar pecados anteriores en </a:t>
            </a:r>
            <a:r>
              <a:rPr lang="es-C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detalle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Pues si ellos te producen dolor, te alejarán de la </a:t>
            </a:r>
            <a:r>
              <a:rPr lang="es-C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esperanza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pero si son recordados sin pena introducirán la misma mancha.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quieres presentar a Dios una confesión pura, entonces no recuerdes tus pecados con detalle, sino valerosamente soporta el sufrimiento que proviene de ellos.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Marcos el Asceta. Homilías. 2.151,153) 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  <p:pic>
        <p:nvPicPr>
          <p:cNvPr id="24578" name="Picture 2" descr="http://www.notiminuto.com/site/assets/files/46936/camaleoncristal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1"/>
          <a:stretch/>
        </p:blipFill>
        <p:spPr bwMode="auto">
          <a:xfrm>
            <a:off x="4027567" y="1"/>
            <a:ext cx="81644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514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436729"/>
            <a:ext cx="3045607" cy="5647898"/>
          </a:xfrm>
        </p:spPr>
        <p:txBody>
          <a:bodyPr/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151. El Señor ama grandemente al </a:t>
            </a:r>
            <a:r>
              <a:rPr lang="es-C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pecador arrepentido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y con misericordia lo abraza en su seno, diciendo: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“¿Dónde estabas, hijo mío? He esperado mucho por ti.”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  <p:pic>
        <p:nvPicPr>
          <p:cNvPr id="26626" name="Picture 2" descr="http://1.bp.blogspot.com/-e2B0ApXA-_w/Td-2OkBsxiI/AAAAAAAADUM/zP2-1v4LfSw/s1600/mano-bebe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4"/>
          <a:stretch/>
        </p:blipFill>
        <p:spPr bwMode="auto">
          <a:xfrm>
            <a:off x="2912680" y="0"/>
            <a:ext cx="92611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929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64566" y="545284"/>
            <a:ext cx="4326341" cy="5494789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Señor llama a todos a si mismo con la voz del Evangelio, y Su voz es escuchada en todo el mundo: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“Vengan a mi, corderos míos, soy su Creador y los amo. Mi amor por ustedes me trajo al mundo, y sufrí todas las cosas por causa de su salvación, y quiero que todos conozcan mi amor, y digan como los Apóstoles en el Tabor: Señor, qué bueno es para nosotros estar contigo.”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Silvano el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Athonita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Escritos. IX.27) 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  <p:pic>
        <p:nvPicPr>
          <p:cNvPr id="25602" name="Picture 2" descr="http://blogs.ancientfaith.com/morningoffering/wp-content/uploads/sites/6/2015/08/Icon-of-the-Transfiguration-of-Chri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660" y="0"/>
            <a:ext cx="7374340" cy="687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997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2443" y="209726"/>
            <a:ext cx="3891386" cy="6340046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el Sacramento de la confesión, todos los pecados cometidos de palabra, obra o pensamiento son lavados definitivamente.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confesión de los pecados es necesaria para separarse adecuadamente de los pecados anteriores, y para protegerse uno mismo de caer en pecado en el futuro.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Nada, nada ayuda a sanar las heridas causadas por los pecados que dan la muerte, como la frecuente confesión.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Ignacio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Brianchaninov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  <p:pic>
        <p:nvPicPr>
          <p:cNvPr id="27652" name="Picture 4" descr="http://darkroom-cdn.s3.amazonaws.com/2015/01/AFPGetty-5368845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475" y="980362"/>
            <a:ext cx="7922525" cy="528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344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Nuestra voluntad y la voluntad de Dios. </a:t>
            </a:r>
            <a:br>
              <a:rPr lang="es-CL" dirty="0"/>
            </a:b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1002" y="1853248"/>
            <a:ext cx="3808602" cy="4695833"/>
          </a:xfrm>
        </p:spPr>
        <p:txBody>
          <a:bodyPr>
            <a:normAutofit fontScale="77500" lnSpcReduction="20000"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Aquí esta la luminosa enseñanza de nuestro Salvador:</a:t>
            </a:r>
          </a:p>
          <a:p>
            <a:r>
              <a:rPr lang="es-CL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Hágase tu voluntad. (Mateo 6:10).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Quien sinceramente pronuncie esta oración abandona su propia voluntad, y pone todas las cosas en la voluntad de Dios.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 la voluntad inspirada por los demonios consiste en la auto justificación y confianza en nosotros mismos.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Barsanufio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 Grande. Instrucciones. 40, 124)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24</a:t>
            </a:fld>
            <a:endParaRPr lang="en-US" dirty="0"/>
          </a:p>
        </p:txBody>
      </p:sp>
      <p:pic>
        <p:nvPicPr>
          <p:cNvPr id="3074" name="Picture 2" descr="http://1.bp.blogspot.com/-MFvCqEMCaaI/UXCNnjMIUHI/AAAAAAAAD1o/4zwRFT4NY2A/s640/h%C3%A1gase+tu+volunta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2"/>
          <a:stretch/>
        </p:blipFill>
        <p:spPr bwMode="auto">
          <a:xfrm>
            <a:off x="4027165" y="1844140"/>
            <a:ext cx="8164835" cy="459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981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30227" y="10503"/>
            <a:ext cx="6887504" cy="1400530"/>
          </a:xfrm>
        </p:spPr>
        <p:txBody>
          <a:bodyPr/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Pelea de Voluntades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25</a:t>
            </a:fld>
            <a:endParaRPr lang="en-US" dirty="0"/>
          </a:p>
        </p:txBody>
      </p:sp>
      <p:pic>
        <p:nvPicPr>
          <p:cNvPr id="4098" name="Picture 2" descr="http://blog.sportsworld.com.mx/wp-content/uploads/2012/02/shutterstock_622107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04" y="719212"/>
            <a:ext cx="8113136" cy="54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2310714" y="4596714"/>
            <a:ext cx="7315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154. Es un gran bien entregarse a la voluntad de Dios. </a:t>
            </a:r>
          </a:p>
          <a:p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Cuando el alma se entrega completamente a la voluntad de Dios, entonces el Señor mismo comienza a dirigirla, y el alma aprende directamente de Dios.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91150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04336" y="1356583"/>
            <a:ext cx="4534930" cy="3399975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hombre orgulloso </a:t>
            </a:r>
            <a:r>
              <a:rPr lang="es-C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desea vivir según la voluntad de Dios.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quiere </a:t>
            </a:r>
            <a:r>
              <a:rPr lang="es-C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dirigirse por si mismo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y no comprende que el hombre no tiene suficiente entendimiento para dirigirse a si mismo sin Dios.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Silvano el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Athonita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Escritos. VI.1)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26</a:t>
            </a:fld>
            <a:endParaRPr lang="en-US" dirty="0"/>
          </a:p>
        </p:txBody>
      </p:sp>
      <p:pic>
        <p:nvPicPr>
          <p:cNvPr id="5124" name="Picture 4" descr="http://cdn2.bigcommerce.com/server4300/p1cqiyfg/products/987/images/1111/CreationSeries_Expulsion%2528008389%2529__32397.1345226708.500.659.gif?c=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5" r="15310"/>
          <a:stretch/>
        </p:blipFill>
        <p:spPr bwMode="auto">
          <a:xfrm>
            <a:off x="5696466" y="0"/>
            <a:ext cx="4753232" cy="686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528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04336" y="295730"/>
            <a:ext cx="3867664" cy="627285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155. En la medida en que un hombre se aparta de todo y humilla su propia voluntad, se dirige al éxito.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 en tanto defienda neciamente su propia voluntad, en esa medida traerá daño a él mismo.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Efraín el Sirio. Consejos a un Monje Novicio) </a:t>
            </a:r>
            <a:endParaRPr lang="es-CL" sz="2400" dirty="0"/>
          </a:p>
          <a:p>
            <a:endParaRPr lang="es-CL" sz="2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27</a:t>
            </a:fld>
            <a:endParaRPr lang="en-US" dirty="0"/>
          </a:p>
        </p:txBody>
      </p:sp>
      <p:pic>
        <p:nvPicPr>
          <p:cNvPr id="6146" name="Picture 2" descr="https://fragmentsdevida.files.wordpress.com/2012/05/robert-sherer-precip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172" y="0"/>
            <a:ext cx="7141828" cy="686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726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1.bp.blogspot.com/-pckCoLFbFus/VpPP_xkc8AI/AAAAAAAAAYk/PTLMpa9yR_8/s640/6-voluntad-dios-featur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51" y="-1"/>
            <a:ext cx="1221325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5016" y="295729"/>
            <a:ext cx="3279303" cy="5726168"/>
          </a:xfrm>
        </p:spPr>
        <p:txBody>
          <a:bodyPr>
            <a:normAutofit lnSpcReduction="10000"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156</a:t>
            </a:r>
            <a:r>
              <a:rPr lang="es-C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¿Cómo puedes saber si vives según la voluntad de Dios?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Aquí esta la señal: </a:t>
            </a:r>
            <a:r>
              <a:rPr lang="es-C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estas preocupado por alguna cosa, eso significa que no te has entregado completamente a la voluntad de Dios.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persona que vive en la voluntad de Dios no se preocupa por cosa alguna.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44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3.bp.blogspot.com/-VbeMs5wpwWM/UZJ4l5MKkTI/AAAAAAAA4tU/-obJlZSj-eQ/s1600/So%C3%B1ar+con+ladron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" y="0"/>
            <a:ext cx="121843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0581" y="947955"/>
            <a:ext cx="3376409" cy="4495101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si necesita algo, pone eso y a si mismo ante Dios.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si no recibe aquello necesario, permanece en calma, como si lo obtuviese.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alma que se ha entregado a la voluntad de Dios no teme a nada, ni al trueno ni a los ladrones, a nada. 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603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67748" y="295729"/>
            <a:ext cx="4750164" cy="6174645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 tus intenciones en oración ante Dios, que conoce a cada uno aun antes de nuestro nacimiento. </a:t>
            </a:r>
          </a:p>
          <a:p>
            <a:r>
              <a:rPr lang="es-C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no le pidas que todo sea según tu voluntad, porque un hombre no sabe lo que es benéfico para el.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 dile a Dios: </a:t>
            </a:r>
            <a:r>
              <a:rPr lang="es-C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¡Hágase tu voluntad! Pues El hace todo para nuestro beneficio.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</a:t>
            </a:r>
            <a:r>
              <a:rPr lang="es-C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Genadios</a:t>
            </a:r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Constantinopla. La Cadena Aurea. 47) </a:t>
            </a:r>
          </a:p>
          <a:p>
            <a:endParaRPr lang="es-CL" sz="2400" dirty="0"/>
          </a:p>
          <a:p>
            <a:endParaRPr lang="es-CL" sz="2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2" descr="http://forums.ssrc.org/ndsp/files/2013/06/abstra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630" y="-12481"/>
            <a:ext cx="5281682" cy="687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609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43609" y="209725"/>
            <a:ext cx="3376345" cy="6269549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157. El Señor ha dado al Espíritu Santo al mundo, y en quienquiera que El habite, esa persona sentirá el Paraíso dentro de si misma.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Puedes decir: </a:t>
            </a:r>
            <a:r>
              <a:rPr lang="es-C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¿Por qué eso no me ha sucedido a mí?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que </a:t>
            </a:r>
            <a:r>
              <a:rPr lang="es-C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te has entregado a la voluntad de Dios, y vives según tu mismo. </a:t>
            </a:r>
          </a:p>
          <a:p>
            <a:endParaRPr lang="es-CL" sz="2400" dirty="0"/>
          </a:p>
          <a:p>
            <a:endParaRPr lang="es-CL" sz="2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30</a:t>
            </a:fld>
            <a:endParaRPr lang="en-US" dirty="0"/>
          </a:p>
        </p:txBody>
      </p:sp>
      <p:pic>
        <p:nvPicPr>
          <p:cNvPr id="12290" name="Picture 2" descr="http://blogs.21rs.es/kamiano/files/2011/12/acoge-como-mar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979" y="0"/>
            <a:ext cx="82230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0697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31</a:t>
            </a:fld>
            <a:endParaRPr lang="en-US" dirty="0"/>
          </a:p>
        </p:txBody>
      </p:sp>
      <p:pic>
        <p:nvPicPr>
          <p:cNvPr id="13314" name="Picture 2" descr="http://vcc.cl/wp-content/uploads/2014/11/amargu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301" y="0"/>
            <a:ext cx="97646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1"/>
            <a:ext cx="3422707" cy="6920916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Mira al que ama a su propia voluntad.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Nunca tiene paz en si mismo y </a:t>
            </a:r>
            <a:r>
              <a:rPr lang="es-C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siempre esta disgustado por algo.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 el que se ha dado con perfección a la voluntad de Dios tiene una oración pura.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 alma ama al Señor, y todo es aceptable y bueno para él.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Silvano el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Athonita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Escritos. VI.14) 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59441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www.porque.es/wp-content/uploads/2015/10/pajaros-pueden-volar-e14458644317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807" y="-1"/>
            <a:ext cx="7642639" cy="429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1484" y="4295162"/>
            <a:ext cx="7620516" cy="2562838"/>
          </a:xfrm>
        </p:spPr>
        <p:txBody>
          <a:bodyPr>
            <a:normAutofit/>
          </a:bodyPr>
          <a:lstStyle/>
          <a:p>
            <a:r>
              <a:rPr lang="es-C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Mandamientos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158. Así como es imposible caminar sin pies o volar sin alas, así es imposible alcanzar el Reino de los Cielos sin el cumplimiento de los Mandamientos.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Teofanes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 Recluso. Cinco Enseñanzas en el Camino a la Salvación, 3)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32</a:t>
            </a:fld>
            <a:endParaRPr lang="en-US" dirty="0"/>
          </a:p>
        </p:txBody>
      </p:sp>
      <p:pic>
        <p:nvPicPr>
          <p:cNvPr id="14338" name="Picture 2" descr="https://lascosasdecandido.files.wordpress.com/2013/01/vol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4" y="0"/>
            <a:ext cx="4534930" cy="68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134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tiemposprofeticos.org/wp-content/uploads/2015/02/blood_money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41114" y="3721918"/>
            <a:ext cx="3850886" cy="3136082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159. Los Mandamientos de Dios son mayores que todos los tesoros del mundo.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Quien los haya adquirido ha recibido a Dios en su interior.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Isaac el Sirio. Homilías. 57)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553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10053" y="240190"/>
            <a:ext cx="4534930" cy="6377619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160. El Santo Apóstol Juan el Teólogo dice que los Mandamientos de Dios no son difíciles sino fáciles. (1 Juan, 5:3). </a:t>
            </a:r>
          </a:p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 solamente son fáciles a causa del amor, mientras que todos son difíciles si no hay amor. </a:t>
            </a:r>
          </a:p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Silvano el </a:t>
            </a:r>
            <a:r>
              <a:rPr lang="es-C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Athonita</a:t>
            </a:r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Escritos. XVI.10) </a:t>
            </a:r>
          </a:p>
          <a:p>
            <a:endParaRPr lang="es-CL" sz="28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34</a:t>
            </a:fld>
            <a:endParaRPr lang="en-US" dirty="0"/>
          </a:p>
        </p:txBody>
      </p:sp>
      <p:pic>
        <p:nvPicPr>
          <p:cNvPr id="16386" name="Picture 2" descr="http://devocionalesderichy.com/ns/wp-content/uploads/2011/04/196557_27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0"/>
          <a:stretch/>
        </p:blipFill>
        <p:spPr bwMode="auto">
          <a:xfrm>
            <a:off x="5064378" y="0"/>
            <a:ext cx="7127622" cy="686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8871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claratiscar.com/wp-content/uploads/corregi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2" t="12736" r="-338" b="2931"/>
          <a:stretch/>
        </p:blipFill>
        <p:spPr bwMode="auto">
          <a:xfrm>
            <a:off x="0" y="0"/>
            <a:ext cx="122898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2947" y="134224"/>
            <a:ext cx="3766657" cy="6114175"/>
          </a:xfrm>
        </p:spPr>
        <p:txBody>
          <a:bodyPr>
            <a:normAutofit/>
          </a:bodyPr>
          <a:lstStyle/>
          <a:p>
            <a:r>
              <a:rPr lang="es-C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161. Dios requiere no que se cumplan los Mandamientos ciegamente, sino que se corrija el alma, por cuya causa El estableció los Mandamientos. </a:t>
            </a:r>
          </a:p>
          <a:p>
            <a:r>
              <a:rPr lang="es-C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Isaac el Sirio. Homilías. 34) 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0927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sigueme.net/imagenes-cristianas/imagenes/no-vivo-yo-mas-cristo-vive-en-m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46"/>
          <a:stretch/>
        </p:blipFill>
        <p:spPr bwMode="auto">
          <a:xfrm>
            <a:off x="5257800" y="1206158"/>
            <a:ext cx="6934200" cy="413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2672" y="453005"/>
            <a:ext cx="4521666" cy="537362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162. Dios habita en cada Mandamiento por su Gracia.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“Dios está oculto en Sus Mandamientos” dice San Marcos el Asceta.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Dios ayuda a todo aquel que procura cumplir sus Mandamientos.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 significa que un Cristiano nunca está solo, sino que vive y obra en conjunto con el Dios Tres veces Santo.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Justino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Popovich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Explicación de 1 Juan, 3:24) </a:t>
            </a:r>
          </a:p>
          <a:p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760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65314" y="218660"/>
            <a:ext cx="4462522" cy="615771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que pide algo a Dios y no lo recibe, pasa por alguna de estas razones: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 Sea porque piden antes de tiempo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 Porque piden indignamente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 Por vanidad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4, Porque si recibieran lo que piden ellos se harían vanidosos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 Caerían en negligencia.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Juan de la Escalera. Escala. 26.60)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pic>
        <p:nvPicPr>
          <p:cNvPr id="8194" name="Picture 2" descr="http://www.familylifeministry.atlanta.goarch.org/wp-content/uploads/2012/04/child-praying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104" y="1684"/>
            <a:ext cx="5393635" cy="685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726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pic>
        <p:nvPicPr>
          <p:cNvPr id="9218" name="Picture 2" descr="http://33.media.tumblr.com/tumblr_mbfen0iR9U1qkynm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709" y="1"/>
            <a:ext cx="100852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24170" y="193492"/>
            <a:ext cx="3612334" cy="6475665"/>
          </a:xfrm>
          <a:solidFill>
            <a:schemeClr val="accent3">
              <a:alpha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Quien quiera practicar la oración </a:t>
            </a:r>
            <a:r>
              <a:rPr lang="es-C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 un guía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y vanidosamente piensa que puede aprender de los libros, y no acudirá ante un Padre, ya esta a medio camino de la </a:t>
            </a:r>
            <a:r>
              <a:rPr lang="es-C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desilusión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 el Señor ayuda al humilde, y si no hay disponible un guía experimentado, y acude a un confesor, quien quiera que sea, entonces el Señor lo cubrirá a causa de su humildad.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Silvano el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Athonita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Escritos. II.1) 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93855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3207" y="586854"/>
            <a:ext cx="4326784" cy="566154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en el momento en que la mente esta orando es distraída por un pensamiento extraño o se preocupa por algo, entonces esa oración no puede llamarse pura. </a:t>
            </a:r>
          </a:p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Isaac el Sirio. Homilías. 16) </a:t>
            </a:r>
          </a:p>
          <a:p>
            <a:endParaRPr lang="es-CL" sz="28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  <p:pic>
        <p:nvPicPr>
          <p:cNvPr id="10242" name="Picture 2" descr="https://upload.wikimedia.org/wikipedia/commons/5/5e/Pilgrim_praying_in_front_of_icon_of_Saint_Ma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102" y="-11373"/>
            <a:ext cx="63868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597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8539" y="295729"/>
            <a:ext cx="4740965" cy="634361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te tornas </a:t>
            </a:r>
            <a:r>
              <a:rPr lang="es-C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orgulloso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cuando recibes lo que pediste en oración, entonces es obvio que tu oración no era a Dios, y no recibiste ayuda de El, sino que los demonios estaban trabajando contigo con el fin de engrandecer tu corazón.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Pues cuando la ayuda proviene de Dios, el alma no se engrandece, sino que se hace más humilde, y es maravillada por la gran misericordia de Dios, cuan grande es para los pecadores.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Barsanufio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 Grande. Instrucciones. 418)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pic>
        <p:nvPicPr>
          <p:cNvPr id="11266" name="Picture 2" descr="http://reflexionesymotivacion.com/wp-content/uploads/2013/06/soltar-el-orgul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797" y="0"/>
            <a:ext cx="69672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172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  <p:pic>
        <p:nvPicPr>
          <p:cNvPr id="12290" name="Picture 2" descr="http://www.elversiculodeldia.com/wp-content/uploads/2014/07/orando-unos-por-otr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236" y="1"/>
            <a:ext cx="103047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-1"/>
            <a:ext cx="2832652" cy="6857999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137. Cuando Dios quiere tener piedad de alguien, El inspira a alguien mas a orar por esa persona, y El ayuda en esa oración.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Silvano el </a:t>
            </a:r>
            <a:r>
              <a:rPr lang="es-C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Athonita</a:t>
            </a:r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Escritos. XX.9) </a:t>
            </a:r>
          </a:p>
          <a:p>
            <a:endParaRPr lang="es-CL" sz="2400" dirty="0"/>
          </a:p>
          <a:p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679977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pic>
        <p:nvPicPr>
          <p:cNvPr id="13314" name="Picture 2" descr="http://laestrella.com.pa/media/news/image/78357_800x600_crop_547f7ff8bd57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5"/>
          <a:stretch/>
        </p:blipFill>
        <p:spPr bwMode="auto">
          <a:xfrm>
            <a:off x="1745805" y="1"/>
            <a:ext cx="104461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1"/>
            <a:ext cx="3995529" cy="6857998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tiempos de aflicción, clama </a:t>
            </a:r>
            <a:r>
              <a:rPr lang="es-C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incesantemente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la misericordia de Dios en oración.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incesante invocación del nombre de Dios en oración es un </a:t>
            </a:r>
            <a:r>
              <a:rPr lang="es-C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tratamiento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para el alma, que elimina no solamente a las pasiones, sino también su operación.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Así como un doctor encuentra la medicina necesaria, y funciona de un modo que el enfermo no comprende, del mismo modo el nombre de Dios, cuando lo invocas, elimina las pasiones aunque no sabemos como sucede.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Barsanufio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 Grande. Instrucciones. 421) 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878902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1664</TotalTime>
  <Words>2235</Words>
  <Application>Microsoft Office PowerPoint</Application>
  <PresentationFormat>Panorámica</PresentationFormat>
  <Paragraphs>156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0" baseType="lpstr">
      <vt:lpstr>Arial</vt:lpstr>
      <vt:lpstr>Century Gothic</vt:lpstr>
      <vt:lpstr>Wingdings 3</vt:lpstr>
      <vt:lpstr>Ion</vt:lpstr>
      <vt:lpstr>Presentación de PowerPoint</vt:lpstr>
      <vt:lpstr>Espiritualidad Cristiana Ortodoxa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Nuestra voluntad y la voluntad de Dios.  </vt:lpstr>
      <vt:lpstr>Pelea de Voluntades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Espiritualidad Cristiana Ortodoxa</dc:title>
  <dc:creator>francisco salvador</dc:creator>
  <cp:lastModifiedBy>francisco salvador</cp:lastModifiedBy>
  <cp:revision>103</cp:revision>
  <dcterms:created xsi:type="dcterms:W3CDTF">2016-05-10T18:56:28Z</dcterms:created>
  <dcterms:modified xsi:type="dcterms:W3CDTF">2020-07-07T19:08:02Z</dcterms:modified>
</cp:coreProperties>
</file>