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31" r:id="rId2"/>
    <p:sldId id="302" r:id="rId3"/>
    <p:sldId id="256" r:id="rId4"/>
    <p:sldId id="380" r:id="rId5"/>
    <p:sldId id="332" r:id="rId6"/>
    <p:sldId id="381" r:id="rId7"/>
    <p:sldId id="392" r:id="rId8"/>
    <p:sldId id="435" r:id="rId9"/>
    <p:sldId id="442" r:id="rId10"/>
    <p:sldId id="462" r:id="rId11"/>
    <p:sldId id="464" r:id="rId12"/>
    <p:sldId id="468" r:id="rId13"/>
    <p:sldId id="333" r:id="rId14"/>
    <p:sldId id="258" r:id="rId15"/>
    <p:sldId id="267" r:id="rId16"/>
    <p:sldId id="469" r:id="rId17"/>
    <p:sldId id="272" r:id="rId18"/>
    <p:sldId id="266" r:id="rId19"/>
    <p:sldId id="273" r:id="rId20"/>
    <p:sldId id="274" r:id="rId21"/>
    <p:sldId id="470" r:id="rId22"/>
    <p:sldId id="260" r:id="rId23"/>
    <p:sldId id="471" r:id="rId24"/>
    <p:sldId id="264" r:id="rId25"/>
    <p:sldId id="472" r:id="rId26"/>
    <p:sldId id="265" r:id="rId27"/>
    <p:sldId id="473" r:id="rId28"/>
    <p:sldId id="270" r:id="rId29"/>
    <p:sldId id="475" r:id="rId30"/>
    <p:sldId id="476" r:id="rId31"/>
    <p:sldId id="477" r:id="rId32"/>
    <p:sldId id="479" r:id="rId33"/>
    <p:sldId id="480" r:id="rId34"/>
    <p:sldId id="493" r:id="rId35"/>
    <p:sldId id="481" r:id="rId36"/>
    <p:sldId id="482" r:id="rId37"/>
    <p:sldId id="483" r:id="rId38"/>
    <p:sldId id="487" r:id="rId39"/>
    <p:sldId id="489" r:id="rId40"/>
    <p:sldId id="465" r:id="rId41"/>
    <p:sldId id="296" r:id="rId42"/>
    <p:sldId id="257" r:id="rId43"/>
    <p:sldId id="278" r:id="rId44"/>
    <p:sldId id="490" r:id="rId45"/>
    <p:sldId id="268" r:id="rId46"/>
    <p:sldId id="282" r:id="rId47"/>
    <p:sldId id="262" r:id="rId48"/>
    <p:sldId id="275" r:id="rId49"/>
    <p:sldId id="433"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7" autoAdjust="0"/>
    <p:restoredTop sz="94660"/>
  </p:normalViewPr>
  <p:slideViewPr>
    <p:cSldViewPr snapToGrid="0">
      <p:cViewPr varScale="1">
        <p:scale>
          <a:sx n="116" d="100"/>
          <a:sy n="116" d="100"/>
        </p:scale>
        <p:origin x="108"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diagrams/_rels/data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535D9B-5549-4D45-8D88-7BCEA78EEA27}" type="doc">
      <dgm:prSet loTypeId="urn:microsoft.com/office/officeart/2005/8/layout/hList7" loCatId="list" qsTypeId="urn:microsoft.com/office/officeart/2005/8/quickstyle/3d1" qsCatId="3D" csTypeId="urn:microsoft.com/office/officeart/2005/8/colors/colorful5" csCatId="colorful" phldr="1"/>
      <dgm:spPr/>
      <dgm:t>
        <a:bodyPr/>
        <a:lstStyle/>
        <a:p>
          <a:endParaRPr lang="es-CL"/>
        </a:p>
      </dgm:t>
    </dgm:pt>
    <dgm:pt modelId="{B618379F-8F6A-4697-AB23-E7DE7544B656}">
      <dgm:prSet custT="1"/>
      <dgm:spPr/>
      <dgm:t>
        <a:bodyPr/>
        <a:lstStyle/>
        <a:p>
          <a:r>
            <a:rPr lang="es-CL" sz="2800" b="1" i="0" dirty="0">
              <a:solidFill>
                <a:schemeClr val="bg1"/>
              </a:solidFill>
              <a:effectLst>
                <a:outerShdw blurRad="38100" dist="38100" dir="2700000" algn="tl">
                  <a:srgbClr val="000000">
                    <a:alpha val="43137"/>
                  </a:srgbClr>
                </a:outerShdw>
              </a:effectLst>
            </a:rPr>
            <a:t>Domingo</a:t>
          </a:r>
          <a:r>
            <a:rPr lang="es-CL" sz="2400" b="1" i="0" dirty="0"/>
            <a:t> </a:t>
          </a:r>
        </a:p>
        <a:p>
          <a:r>
            <a:rPr lang="es-CL" sz="2800" b="1" dirty="0">
              <a:effectLst>
                <a:outerShdw blurRad="38100" dist="38100" dir="2700000" algn="tl">
                  <a:srgbClr val="000000">
                    <a:alpha val="43137"/>
                  </a:srgbClr>
                </a:outerShdw>
              </a:effectLst>
            </a:rPr>
            <a:t>Divina Liturgia</a:t>
          </a:r>
        </a:p>
        <a:p>
          <a:r>
            <a:rPr lang="es-CL" sz="2800" b="1" dirty="0">
              <a:effectLst>
                <a:outerShdw blurRad="38100" dist="38100" dir="2700000" algn="tl">
                  <a:srgbClr val="000000">
                    <a:alpha val="43137"/>
                  </a:srgbClr>
                </a:outerShdw>
              </a:effectLst>
            </a:rPr>
            <a:t>11:00</a:t>
          </a:r>
        </a:p>
      </dgm:t>
    </dgm:pt>
    <dgm:pt modelId="{3599F75E-71CA-48C8-BF8E-F022242651B3}" type="parTrans" cxnId="{FB039929-7E89-4A1F-B861-27E59DCD11ED}">
      <dgm:prSet/>
      <dgm:spPr/>
      <dgm:t>
        <a:bodyPr/>
        <a:lstStyle/>
        <a:p>
          <a:endParaRPr lang="es-CL"/>
        </a:p>
      </dgm:t>
    </dgm:pt>
    <dgm:pt modelId="{609F5614-D738-4318-B74B-8984F868A880}" type="sibTrans" cxnId="{FB039929-7E89-4A1F-B861-27E59DCD11ED}">
      <dgm:prSet/>
      <dgm:spPr/>
      <dgm:t>
        <a:bodyPr/>
        <a:lstStyle/>
        <a:p>
          <a:endParaRPr lang="es-CL"/>
        </a:p>
      </dgm:t>
    </dgm:pt>
    <dgm:pt modelId="{201E1613-8AA2-4BBE-A1B0-0819B6513158}">
      <dgm:prSet custT="1"/>
      <dgm:spPr/>
      <dgm:t>
        <a:bodyPr/>
        <a:lstStyle/>
        <a:p>
          <a:r>
            <a:rPr lang="es-CL" sz="2800" b="1" dirty="0">
              <a:solidFill>
                <a:schemeClr val="bg1"/>
              </a:solidFill>
              <a:effectLst>
                <a:outerShdw blurRad="38100" dist="38100" dir="2700000" algn="tl">
                  <a:srgbClr val="000000">
                    <a:alpha val="43137"/>
                  </a:srgbClr>
                </a:outerShdw>
              </a:effectLst>
            </a:rPr>
            <a:t>Lunes</a:t>
          </a:r>
          <a:r>
            <a:rPr lang="es-CL" sz="2800" b="1" dirty="0">
              <a:effectLst>
                <a:outerShdw blurRad="38100" dist="38100" dir="2700000" algn="tl">
                  <a:srgbClr val="000000">
                    <a:alpha val="43137"/>
                  </a:srgbClr>
                </a:outerShdw>
              </a:effectLst>
            </a:rPr>
            <a:t>         </a:t>
          </a:r>
        </a:p>
        <a:p>
          <a:r>
            <a:rPr lang="es-CL" sz="2800" b="1" dirty="0">
              <a:effectLst>
                <a:outerShdw blurRad="38100" dist="38100" dir="2700000" algn="tl">
                  <a:srgbClr val="000000">
                    <a:alpha val="43137"/>
                  </a:srgbClr>
                </a:outerShdw>
              </a:effectLst>
            </a:rPr>
            <a:t>Los Milagros de Jesús</a:t>
          </a:r>
        </a:p>
        <a:p>
          <a:r>
            <a:rPr lang="es-CL" sz="2800" b="1" dirty="0">
              <a:effectLst>
                <a:outerShdw blurRad="38100" dist="38100" dir="2700000" algn="tl">
                  <a:srgbClr val="000000">
                    <a:alpha val="43137"/>
                  </a:srgbClr>
                </a:outerShdw>
              </a:effectLst>
            </a:rPr>
            <a:t>20:00</a:t>
          </a:r>
        </a:p>
      </dgm:t>
    </dgm:pt>
    <dgm:pt modelId="{862296F3-2087-445F-A21B-82B1575625E6}" type="parTrans" cxnId="{65BA96A3-FE3E-43BE-9415-20CC2E0E8F05}">
      <dgm:prSet/>
      <dgm:spPr/>
      <dgm:t>
        <a:bodyPr/>
        <a:lstStyle/>
        <a:p>
          <a:endParaRPr lang="es-CL"/>
        </a:p>
      </dgm:t>
    </dgm:pt>
    <dgm:pt modelId="{8C1A4BBA-C6C2-4854-9599-BD2C1E3E19C0}" type="sibTrans" cxnId="{65BA96A3-FE3E-43BE-9415-20CC2E0E8F05}">
      <dgm:prSet/>
      <dgm:spPr/>
      <dgm:t>
        <a:bodyPr/>
        <a:lstStyle/>
        <a:p>
          <a:endParaRPr lang="es-CL"/>
        </a:p>
      </dgm:t>
    </dgm:pt>
    <dgm:pt modelId="{86FE240D-0AEE-465D-A986-A8783567F53C}">
      <dgm:prSet custT="1"/>
      <dgm:spPr/>
      <dgm:t>
        <a:bodyPr/>
        <a:lstStyle/>
        <a:p>
          <a:pPr marL="0" lvl="0" defTabSz="1244600">
            <a:lnSpc>
              <a:spcPct val="90000"/>
            </a:lnSpc>
            <a:spcBef>
              <a:spcPct val="0"/>
            </a:spcBef>
            <a:spcAft>
              <a:spcPct val="35000"/>
            </a:spcAft>
            <a:buNone/>
          </a:pPr>
          <a:r>
            <a:rPr lang="es-CL" sz="2800" b="1" dirty="0">
              <a:solidFill>
                <a:schemeClr val="bg1"/>
              </a:solidFill>
              <a:effectLst>
                <a:outerShdw blurRad="38100" dist="38100" dir="2700000" algn="tl">
                  <a:srgbClr val="000000">
                    <a:alpha val="43137"/>
                  </a:srgbClr>
                </a:outerShdw>
              </a:effectLst>
            </a:rPr>
            <a:t>Martes</a:t>
          </a:r>
          <a:r>
            <a:rPr lang="es-CL" sz="2800" dirty="0"/>
            <a:t> </a:t>
          </a:r>
        </a:p>
        <a:p>
          <a:pPr marL="0" lvl="0" defTabSz="1244600">
            <a:lnSpc>
              <a:spcPct val="90000"/>
            </a:lnSpc>
            <a:spcBef>
              <a:spcPct val="0"/>
            </a:spcBef>
            <a:spcAft>
              <a:spcPct val="35000"/>
            </a:spcAft>
            <a:buNone/>
          </a:pPr>
          <a:r>
            <a:rPr lang="es-CL" sz="2600" b="1" dirty="0">
              <a:effectLst>
                <a:outerShdw blurRad="38100" dist="38100" dir="2700000" algn="tl">
                  <a:srgbClr val="000000">
                    <a:alpha val="43137"/>
                  </a:srgbClr>
                </a:outerShdw>
              </a:effectLst>
            </a:rPr>
            <a:t>Vísperas, Oración y Responso</a:t>
          </a:r>
        </a:p>
        <a:p>
          <a:pPr marL="0" lvl="0" defTabSz="1244600">
            <a:lnSpc>
              <a:spcPct val="90000"/>
            </a:lnSpc>
            <a:spcBef>
              <a:spcPct val="0"/>
            </a:spcBef>
            <a:spcAft>
              <a:spcPct val="35000"/>
            </a:spcAft>
            <a:buNone/>
          </a:pPr>
          <a:r>
            <a:rPr lang="es-CL" sz="2800" b="1" dirty="0">
              <a:effectLst>
                <a:outerShdw blurRad="38100" dist="38100" dir="2700000" algn="tl">
                  <a:srgbClr val="000000">
                    <a:alpha val="43137"/>
                  </a:srgbClr>
                </a:outerShdw>
              </a:effectLst>
            </a:rPr>
            <a:t> 20:00</a:t>
          </a:r>
        </a:p>
      </dgm:t>
    </dgm:pt>
    <dgm:pt modelId="{B6E9C8BF-BCC7-43AA-BC01-BA04E0F913FA}" type="parTrans" cxnId="{D95EDF30-2259-457E-B918-1A08719ADAB2}">
      <dgm:prSet/>
      <dgm:spPr/>
      <dgm:t>
        <a:bodyPr/>
        <a:lstStyle/>
        <a:p>
          <a:endParaRPr lang="es-CL"/>
        </a:p>
      </dgm:t>
    </dgm:pt>
    <dgm:pt modelId="{5E6B6E3C-5E83-4AE2-8392-328202287644}" type="sibTrans" cxnId="{D95EDF30-2259-457E-B918-1A08719ADAB2}">
      <dgm:prSet/>
      <dgm:spPr/>
      <dgm:t>
        <a:bodyPr/>
        <a:lstStyle/>
        <a:p>
          <a:endParaRPr lang="es-CL"/>
        </a:p>
      </dgm:t>
    </dgm:pt>
    <dgm:pt modelId="{FBE2AF37-A257-498D-AFB4-74EC883FAC76}">
      <dgm:prSet custT="1"/>
      <dgm:spPr/>
      <dgm:t>
        <a:bodyPr/>
        <a:lstStyle/>
        <a:p>
          <a:r>
            <a:rPr lang="es-CL" sz="2800" b="1" dirty="0">
              <a:solidFill>
                <a:schemeClr val="bg1"/>
              </a:solidFill>
              <a:effectLst>
                <a:outerShdw blurRad="38100" dist="38100" dir="2700000" algn="tl">
                  <a:srgbClr val="000000">
                    <a:alpha val="43137"/>
                  </a:srgbClr>
                </a:outerShdw>
              </a:effectLst>
            </a:rPr>
            <a:t>Miércoles</a:t>
          </a:r>
          <a:r>
            <a:rPr lang="es-CL" sz="2800" b="1" dirty="0">
              <a:effectLst>
                <a:outerShdw blurRad="38100" dist="38100" dir="2700000" algn="tl">
                  <a:srgbClr val="000000">
                    <a:alpha val="43137"/>
                  </a:srgbClr>
                </a:outerShdw>
              </a:effectLst>
            </a:rPr>
            <a:t> </a:t>
          </a:r>
        </a:p>
        <a:p>
          <a:r>
            <a:rPr lang="es-CL" sz="2400" b="1" dirty="0">
              <a:effectLst>
                <a:outerShdw blurRad="38100" dist="38100" dir="2700000" algn="tl">
                  <a:srgbClr val="000000">
                    <a:alpha val="43137"/>
                  </a:srgbClr>
                </a:outerShdw>
              </a:effectLst>
            </a:rPr>
            <a:t>Pregúntele al Padre Francisco</a:t>
          </a:r>
        </a:p>
        <a:p>
          <a:r>
            <a:rPr lang="es-CL" sz="2400" b="1" dirty="0">
              <a:effectLst>
                <a:outerShdw blurRad="38100" dist="38100" dir="2700000" algn="tl">
                  <a:srgbClr val="000000">
                    <a:alpha val="43137"/>
                  </a:srgbClr>
                </a:outerShdw>
              </a:effectLst>
            </a:rPr>
            <a:t>20:00</a:t>
          </a:r>
        </a:p>
      </dgm:t>
    </dgm:pt>
    <dgm:pt modelId="{B940D8D9-755F-4ED9-9AE0-34F3059D92A6}" type="parTrans" cxnId="{AC488C8B-5636-4CE7-8E30-B7F6564228EE}">
      <dgm:prSet/>
      <dgm:spPr/>
      <dgm:t>
        <a:bodyPr/>
        <a:lstStyle/>
        <a:p>
          <a:endParaRPr lang="es-CL"/>
        </a:p>
      </dgm:t>
    </dgm:pt>
    <dgm:pt modelId="{8A93F8D0-9514-46E9-A58E-430487AB89AF}" type="sibTrans" cxnId="{AC488C8B-5636-4CE7-8E30-B7F6564228EE}">
      <dgm:prSet/>
      <dgm:spPr/>
      <dgm:t>
        <a:bodyPr/>
        <a:lstStyle/>
        <a:p>
          <a:endParaRPr lang="es-CL"/>
        </a:p>
      </dgm:t>
    </dgm:pt>
    <dgm:pt modelId="{ED779208-1702-44DB-A379-3A258254628C}">
      <dgm:prSet custT="1"/>
      <dgm:spPr/>
      <dgm:t>
        <a:bodyPr/>
        <a:lstStyle/>
        <a:p>
          <a:r>
            <a:rPr lang="es-CL" sz="2800" b="1" dirty="0">
              <a:solidFill>
                <a:schemeClr val="bg1"/>
              </a:solidFill>
              <a:effectLst>
                <a:outerShdw blurRad="38100" dist="38100" dir="2700000" algn="tl">
                  <a:srgbClr val="000000">
                    <a:alpha val="43137"/>
                  </a:srgbClr>
                </a:outerShdw>
              </a:effectLst>
            </a:rPr>
            <a:t>Jueves</a:t>
          </a:r>
          <a:r>
            <a:rPr lang="es-CL" sz="2800" b="1" dirty="0">
              <a:effectLst>
                <a:outerShdw blurRad="38100" dist="38100" dir="2700000" algn="tl">
                  <a:srgbClr val="000000">
                    <a:alpha val="43137"/>
                  </a:srgbClr>
                </a:outerShdw>
              </a:effectLst>
            </a:rPr>
            <a:t> </a:t>
          </a:r>
        </a:p>
        <a:p>
          <a:r>
            <a:rPr lang="es-CL" sz="2200" b="1" dirty="0">
              <a:effectLst>
                <a:outerShdw blurRad="38100" dist="38100" dir="2700000" algn="tl">
                  <a:srgbClr val="000000">
                    <a:alpha val="43137"/>
                  </a:srgbClr>
                </a:outerShdw>
              </a:effectLst>
            </a:rPr>
            <a:t>Oración de </a:t>
          </a:r>
          <a:r>
            <a:rPr lang="es-CL" sz="2400" b="1" dirty="0">
              <a:effectLst>
                <a:outerShdw blurRad="38100" dist="38100" dir="2700000" algn="tl">
                  <a:srgbClr val="000000">
                    <a:alpha val="43137"/>
                  </a:srgbClr>
                </a:outerShdw>
              </a:effectLst>
            </a:rPr>
            <a:t>Sanación Física y Espiritual</a:t>
          </a:r>
        </a:p>
        <a:p>
          <a:r>
            <a:rPr lang="es-CL" sz="2400" b="1" dirty="0">
              <a:effectLst>
                <a:outerShdw blurRad="38100" dist="38100" dir="2700000" algn="tl">
                  <a:srgbClr val="000000">
                    <a:alpha val="43137"/>
                  </a:srgbClr>
                </a:outerShdw>
              </a:effectLst>
            </a:rPr>
            <a:t>20:00</a:t>
          </a:r>
        </a:p>
      </dgm:t>
    </dgm:pt>
    <dgm:pt modelId="{0BB97F36-4792-4D6F-9EB6-6EB1D6B94315}" type="parTrans" cxnId="{F05F1CF1-64F4-455A-B8AF-34D6333D1D2C}">
      <dgm:prSet/>
      <dgm:spPr/>
      <dgm:t>
        <a:bodyPr/>
        <a:lstStyle/>
        <a:p>
          <a:endParaRPr lang="es-CL"/>
        </a:p>
      </dgm:t>
    </dgm:pt>
    <dgm:pt modelId="{5C2F71D3-9C15-4497-B962-ABBE5B4B8381}" type="sibTrans" cxnId="{F05F1CF1-64F4-455A-B8AF-34D6333D1D2C}">
      <dgm:prSet/>
      <dgm:spPr/>
      <dgm:t>
        <a:bodyPr/>
        <a:lstStyle/>
        <a:p>
          <a:endParaRPr lang="es-CL"/>
        </a:p>
      </dgm:t>
    </dgm:pt>
    <dgm:pt modelId="{F82049C8-C947-467B-88EE-4F46F49F07D4}">
      <dgm:prSet custT="1"/>
      <dgm:spPr/>
      <dgm:t>
        <a:bodyPr/>
        <a:lstStyle/>
        <a:p>
          <a:r>
            <a:rPr lang="es-CL" sz="2800" b="1" dirty="0">
              <a:solidFill>
                <a:schemeClr val="bg1"/>
              </a:solidFill>
              <a:effectLst>
                <a:outerShdw blurRad="38100" dist="38100" dir="2700000" algn="tl">
                  <a:srgbClr val="000000">
                    <a:alpha val="43137"/>
                  </a:srgbClr>
                </a:outerShdw>
              </a:effectLst>
            </a:rPr>
            <a:t>Viernes</a:t>
          </a:r>
          <a:r>
            <a:rPr lang="es-CL" sz="2800" b="1" dirty="0">
              <a:effectLst>
                <a:outerShdw blurRad="38100" dist="38100" dir="2700000" algn="tl">
                  <a:srgbClr val="000000">
                    <a:alpha val="43137"/>
                  </a:srgbClr>
                </a:outerShdw>
              </a:effectLst>
            </a:rPr>
            <a:t>        </a:t>
          </a:r>
        </a:p>
        <a:p>
          <a:r>
            <a:rPr lang="es-CL" sz="2000" b="1" dirty="0">
              <a:effectLst>
                <a:outerShdw blurRad="38100" dist="38100" dir="2700000" algn="tl">
                  <a:srgbClr val="000000">
                    <a:alpha val="43137"/>
                  </a:srgbClr>
                </a:outerShdw>
              </a:effectLst>
            </a:rPr>
            <a:t>El Tesoro Revelado </a:t>
          </a:r>
          <a:r>
            <a:rPr lang="es-CL" sz="1800" b="1" dirty="0">
              <a:effectLst>
                <a:outerShdw blurRad="38100" dist="38100" dir="2700000" algn="tl">
                  <a:srgbClr val="000000">
                    <a:alpha val="43137"/>
                  </a:srgbClr>
                </a:outerShdw>
              </a:effectLst>
            </a:rPr>
            <a:t>Contingencia y  Espiritualidad</a:t>
          </a:r>
        </a:p>
        <a:p>
          <a:r>
            <a:rPr lang="es-CL" sz="2400" b="1" dirty="0">
              <a:effectLst>
                <a:outerShdw blurRad="38100" dist="38100" dir="2700000" algn="tl">
                  <a:srgbClr val="000000">
                    <a:alpha val="43137"/>
                  </a:srgbClr>
                </a:outerShdw>
              </a:effectLst>
            </a:rPr>
            <a:t>20:00</a:t>
          </a:r>
        </a:p>
      </dgm:t>
    </dgm:pt>
    <dgm:pt modelId="{EF4AE921-272D-4652-A602-8264FEF93C3B}" type="parTrans" cxnId="{79401F61-AC82-42C2-8BAE-4C30B39A28CF}">
      <dgm:prSet/>
      <dgm:spPr/>
      <dgm:t>
        <a:bodyPr/>
        <a:lstStyle/>
        <a:p>
          <a:endParaRPr lang="es-CL"/>
        </a:p>
      </dgm:t>
    </dgm:pt>
    <dgm:pt modelId="{2B9255BF-30AE-426D-9BE6-AE5460E5BABE}" type="sibTrans" cxnId="{79401F61-AC82-42C2-8BAE-4C30B39A28CF}">
      <dgm:prSet/>
      <dgm:spPr/>
      <dgm:t>
        <a:bodyPr/>
        <a:lstStyle/>
        <a:p>
          <a:endParaRPr lang="es-CL"/>
        </a:p>
      </dgm:t>
    </dgm:pt>
    <dgm:pt modelId="{FED88EB6-C2D7-4A98-AD01-629809233F0E}" type="pres">
      <dgm:prSet presAssocID="{11535D9B-5549-4D45-8D88-7BCEA78EEA27}" presName="Name0" presStyleCnt="0">
        <dgm:presLayoutVars>
          <dgm:dir/>
          <dgm:resizeHandles val="exact"/>
        </dgm:presLayoutVars>
      </dgm:prSet>
      <dgm:spPr/>
    </dgm:pt>
    <dgm:pt modelId="{0EDCFD9B-D718-4BB5-B947-F0E2676F566B}" type="pres">
      <dgm:prSet presAssocID="{11535D9B-5549-4D45-8D88-7BCEA78EEA27}" presName="fgShape" presStyleLbl="fgShp" presStyleIdx="0" presStyleCnt="1"/>
      <dgm:spPr/>
    </dgm:pt>
    <dgm:pt modelId="{F3B55DC1-AC3C-49E9-A34D-B4348661F288}" type="pres">
      <dgm:prSet presAssocID="{11535D9B-5549-4D45-8D88-7BCEA78EEA27}" presName="linComp" presStyleCnt="0"/>
      <dgm:spPr/>
    </dgm:pt>
    <dgm:pt modelId="{63CDF497-2F12-4DB1-B249-72CD145253C6}" type="pres">
      <dgm:prSet presAssocID="{B618379F-8F6A-4697-AB23-E7DE7544B656}" presName="compNode" presStyleCnt="0"/>
      <dgm:spPr/>
    </dgm:pt>
    <dgm:pt modelId="{C93C407B-1F48-4BDC-A3A9-0F81852A4CF1}" type="pres">
      <dgm:prSet presAssocID="{B618379F-8F6A-4697-AB23-E7DE7544B656}" presName="bkgdShape" presStyleLbl="node1" presStyleIdx="0" presStyleCnt="6"/>
      <dgm:spPr/>
    </dgm:pt>
    <dgm:pt modelId="{1DA7B591-B67C-4BE7-9C2B-7B2B659191DC}" type="pres">
      <dgm:prSet presAssocID="{B618379F-8F6A-4697-AB23-E7DE7544B656}" presName="nodeTx" presStyleLbl="node1" presStyleIdx="0" presStyleCnt="6">
        <dgm:presLayoutVars>
          <dgm:bulletEnabled val="1"/>
        </dgm:presLayoutVars>
      </dgm:prSet>
      <dgm:spPr/>
    </dgm:pt>
    <dgm:pt modelId="{97762F43-D2A6-4893-B44C-869EA6C7405D}" type="pres">
      <dgm:prSet presAssocID="{B618379F-8F6A-4697-AB23-E7DE7544B656}" presName="invisiNode" presStyleLbl="node1" presStyleIdx="0" presStyleCnt="6"/>
      <dgm:spPr/>
    </dgm:pt>
    <dgm:pt modelId="{3137CAB9-B251-4034-9E82-8738A4E7F2B5}" type="pres">
      <dgm:prSet presAssocID="{B618379F-8F6A-4697-AB23-E7DE7544B656}"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dgm:spPr>
    </dgm:pt>
    <dgm:pt modelId="{420F226D-6AA1-4D94-A9B2-280702960178}" type="pres">
      <dgm:prSet presAssocID="{609F5614-D738-4318-B74B-8984F868A880}" presName="sibTrans" presStyleLbl="sibTrans2D1" presStyleIdx="0" presStyleCnt="0"/>
      <dgm:spPr/>
    </dgm:pt>
    <dgm:pt modelId="{551DE36D-B9A4-400B-BB49-8333512C7A8D}" type="pres">
      <dgm:prSet presAssocID="{201E1613-8AA2-4BBE-A1B0-0819B6513158}" presName="compNode" presStyleCnt="0"/>
      <dgm:spPr/>
    </dgm:pt>
    <dgm:pt modelId="{9075A0C4-6633-4A95-9BBB-8B06513DDB76}" type="pres">
      <dgm:prSet presAssocID="{201E1613-8AA2-4BBE-A1B0-0819B6513158}" presName="bkgdShape" presStyleLbl="node1" presStyleIdx="1" presStyleCnt="6"/>
      <dgm:spPr/>
    </dgm:pt>
    <dgm:pt modelId="{96B6F39D-05B7-4F11-B4CC-E088F9B867E5}" type="pres">
      <dgm:prSet presAssocID="{201E1613-8AA2-4BBE-A1B0-0819B6513158}" presName="nodeTx" presStyleLbl="node1" presStyleIdx="1" presStyleCnt="6">
        <dgm:presLayoutVars>
          <dgm:bulletEnabled val="1"/>
        </dgm:presLayoutVars>
      </dgm:prSet>
      <dgm:spPr/>
    </dgm:pt>
    <dgm:pt modelId="{D459B54A-DD55-416B-8E26-18EF73612C61}" type="pres">
      <dgm:prSet presAssocID="{201E1613-8AA2-4BBE-A1B0-0819B6513158}" presName="invisiNode" presStyleLbl="node1" presStyleIdx="1" presStyleCnt="6"/>
      <dgm:spPr/>
    </dgm:pt>
    <dgm:pt modelId="{0FDF0F75-6654-47B5-AD31-8E5E250A27A4}" type="pres">
      <dgm:prSet presAssocID="{201E1613-8AA2-4BBE-A1B0-0819B6513158}" presName="imagNode"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dgm:spPr>
    </dgm:pt>
    <dgm:pt modelId="{438BF7F3-A516-4A11-9EE1-86CEF3D8CC50}" type="pres">
      <dgm:prSet presAssocID="{8C1A4BBA-C6C2-4854-9599-BD2C1E3E19C0}" presName="sibTrans" presStyleLbl="sibTrans2D1" presStyleIdx="0" presStyleCnt="0"/>
      <dgm:spPr/>
    </dgm:pt>
    <dgm:pt modelId="{8AEEFBA8-8E25-48D7-A3D8-1058A9CA4228}" type="pres">
      <dgm:prSet presAssocID="{86FE240D-0AEE-465D-A986-A8783567F53C}" presName="compNode" presStyleCnt="0"/>
      <dgm:spPr/>
    </dgm:pt>
    <dgm:pt modelId="{7333D439-4281-4EDA-9056-2B8A2A040981}" type="pres">
      <dgm:prSet presAssocID="{86FE240D-0AEE-465D-A986-A8783567F53C}" presName="bkgdShape" presStyleLbl="node1" presStyleIdx="2" presStyleCnt="6"/>
      <dgm:spPr/>
    </dgm:pt>
    <dgm:pt modelId="{8E7D8F95-BC61-419C-974C-CF9CFA98BA26}" type="pres">
      <dgm:prSet presAssocID="{86FE240D-0AEE-465D-A986-A8783567F53C}" presName="nodeTx" presStyleLbl="node1" presStyleIdx="2" presStyleCnt="6">
        <dgm:presLayoutVars>
          <dgm:bulletEnabled val="1"/>
        </dgm:presLayoutVars>
      </dgm:prSet>
      <dgm:spPr/>
    </dgm:pt>
    <dgm:pt modelId="{E046295B-5E52-48EA-AF94-1E31E287714C}" type="pres">
      <dgm:prSet presAssocID="{86FE240D-0AEE-465D-A986-A8783567F53C}" presName="invisiNode" presStyleLbl="node1" presStyleIdx="2" presStyleCnt="6"/>
      <dgm:spPr/>
    </dgm:pt>
    <dgm:pt modelId="{D673C4D2-913A-4899-9325-C255E4C1C1C2}" type="pres">
      <dgm:prSet presAssocID="{86FE240D-0AEE-465D-A986-A8783567F53C}" presName="imagNode"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34000" r="-34000"/>
          </a:stretch>
        </a:blipFill>
      </dgm:spPr>
    </dgm:pt>
    <dgm:pt modelId="{0021F05C-0600-411F-BF89-B7C771ABFB6C}" type="pres">
      <dgm:prSet presAssocID="{5E6B6E3C-5E83-4AE2-8392-328202287644}" presName="sibTrans" presStyleLbl="sibTrans2D1" presStyleIdx="0" presStyleCnt="0"/>
      <dgm:spPr/>
    </dgm:pt>
    <dgm:pt modelId="{6F0DABF4-D208-423D-B5BE-ADBAF2294784}" type="pres">
      <dgm:prSet presAssocID="{FBE2AF37-A257-498D-AFB4-74EC883FAC76}" presName="compNode" presStyleCnt="0"/>
      <dgm:spPr/>
    </dgm:pt>
    <dgm:pt modelId="{999ABA65-A095-45BB-AFC1-46E96A451B49}" type="pres">
      <dgm:prSet presAssocID="{FBE2AF37-A257-498D-AFB4-74EC883FAC76}" presName="bkgdShape" presStyleLbl="node1" presStyleIdx="3" presStyleCnt="6" custScaleX="111085"/>
      <dgm:spPr/>
    </dgm:pt>
    <dgm:pt modelId="{3C0FED7F-BD9F-4D83-A1D2-F9C5722CD7AC}" type="pres">
      <dgm:prSet presAssocID="{FBE2AF37-A257-498D-AFB4-74EC883FAC76}" presName="nodeTx" presStyleLbl="node1" presStyleIdx="3" presStyleCnt="6">
        <dgm:presLayoutVars>
          <dgm:bulletEnabled val="1"/>
        </dgm:presLayoutVars>
      </dgm:prSet>
      <dgm:spPr/>
    </dgm:pt>
    <dgm:pt modelId="{AEEC79F6-03FE-4A58-9301-F157F4DA6E08}" type="pres">
      <dgm:prSet presAssocID="{FBE2AF37-A257-498D-AFB4-74EC883FAC76}" presName="invisiNode" presStyleLbl="node1" presStyleIdx="3" presStyleCnt="6"/>
      <dgm:spPr/>
    </dgm:pt>
    <dgm:pt modelId="{3C1D65B7-230C-4EE2-92AA-3F7D98D38B04}" type="pres">
      <dgm:prSet presAssocID="{FBE2AF37-A257-498D-AFB4-74EC883FAC76}"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dgm:spPr>
    </dgm:pt>
    <dgm:pt modelId="{DEE36F0C-23AB-4C26-B665-CFBBDD7C0811}" type="pres">
      <dgm:prSet presAssocID="{8A93F8D0-9514-46E9-A58E-430487AB89AF}" presName="sibTrans" presStyleLbl="sibTrans2D1" presStyleIdx="0" presStyleCnt="0"/>
      <dgm:spPr/>
    </dgm:pt>
    <dgm:pt modelId="{C8602744-E261-4B6A-91D1-546E34C691E3}" type="pres">
      <dgm:prSet presAssocID="{ED779208-1702-44DB-A379-3A258254628C}" presName="compNode" presStyleCnt="0"/>
      <dgm:spPr/>
    </dgm:pt>
    <dgm:pt modelId="{A57A66EF-86E7-48E7-B6C3-9FA5C1FEDF9B}" type="pres">
      <dgm:prSet presAssocID="{ED779208-1702-44DB-A379-3A258254628C}" presName="bkgdShape" presStyleLbl="node1" presStyleIdx="4" presStyleCnt="6"/>
      <dgm:spPr/>
    </dgm:pt>
    <dgm:pt modelId="{90D457D0-C0A2-44E9-8A47-26C329FBED4F}" type="pres">
      <dgm:prSet presAssocID="{ED779208-1702-44DB-A379-3A258254628C}" presName="nodeTx" presStyleLbl="node1" presStyleIdx="4" presStyleCnt="6">
        <dgm:presLayoutVars>
          <dgm:bulletEnabled val="1"/>
        </dgm:presLayoutVars>
      </dgm:prSet>
      <dgm:spPr/>
    </dgm:pt>
    <dgm:pt modelId="{0A3209BA-8015-44A2-B129-A25FBEA1B98B}" type="pres">
      <dgm:prSet presAssocID="{ED779208-1702-44DB-A379-3A258254628C}" presName="invisiNode" presStyleLbl="node1" presStyleIdx="4" presStyleCnt="6"/>
      <dgm:spPr/>
    </dgm:pt>
    <dgm:pt modelId="{FC4243D0-CF45-4257-A260-320A71C25533}" type="pres">
      <dgm:prSet presAssocID="{ED779208-1702-44DB-A379-3A258254628C}" presName="imagNode"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dgm:spPr>
    </dgm:pt>
    <dgm:pt modelId="{71B91658-D68F-4069-A417-A56EBB4E311A}" type="pres">
      <dgm:prSet presAssocID="{5C2F71D3-9C15-4497-B962-ABBE5B4B8381}" presName="sibTrans" presStyleLbl="sibTrans2D1" presStyleIdx="0" presStyleCnt="0"/>
      <dgm:spPr/>
    </dgm:pt>
    <dgm:pt modelId="{C2F68E78-5FAB-45DA-BE12-C0FA12CC2574}" type="pres">
      <dgm:prSet presAssocID="{F82049C8-C947-467B-88EE-4F46F49F07D4}" presName="compNode" presStyleCnt="0"/>
      <dgm:spPr/>
    </dgm:pt>
    <dgm:pt modelId="{D3591F22-4FC3-4F6E-A116-B9EB2CF61101}" type="pres">
      <dgm:prSet presAssocID="{F82049C8-C947-467B-88EE-4F46F49F07D4}" presName="bkgdShape" presStyleLbl="node1" presStyleIdx="5" presStyleCnt="6"/>
      <dgm:spPr/>
    </dgm:pt>
    <dgm:pt modelId="{AB1CA3E2-20FC-4CCF-8F71-FF6C569383A9}" type="pres">
      <dgm:prSet presAssocID="{F82049C8-C947-467B-88EE-4F46F49F07D4}" presName="nodeTx" presStyleLbl="node1" presStyleIdx="5" presStyleCnt="6">
        <dgm:presLayoutVars>
          <dgm:bulletEnabled val="1"/>
        </dgm:presLayoutVars>
      </dgm:prSet>
      <dgm:spPr/>
    </dgm:pt>
    <dgm:pt modelId="{D3D9879F-D7E0-483D-9A7A-07F4D8153C56}" type="pres">
      <dgm:prSet presAssocID="{F82049C8-C947-467B-88EE-4F46F49F07D4}" presName="invisiNode" presStyleLbl="node1" presStyleIdx="5" presStyleCnt="6"/>
      <dgm:spPr/>
    </dgm:pt>
    <dgm:pt modelId="{416801F1-CCF6-4BB8-B596-F92B3D816BEA}" type="pres">
      <dgm:prSet presAssocID="{F82049C8-C947-467B-88EE-4F46F49F07D4}" presName="imagNode" presStyleLbl="fgImgPlace1" presStyleIdx="5" presStyleCnt="6"/>
      <dgm:spPr>
        <a:blipFill>
          <a:blip xmlns:r="http://schemas.openxmlformats.org/officeDocument/2006/relationships" r:embed="rId6"/>
          <a:srcRect/>
          <a:stretch>
            <a:fillRect l="-34000" r="-34000"/>
          </a:stretch>
        </a:blipFill>
      </dgm:spPr>
    </dgm:pt>
  </dgm:ptLst>
  <dgm:cxnLst>
    <dgm:cxn modelId="{B80C3010-77FF-4DC3-ACB8-B94B147C4076}" type="presOf" srcId="{FBE2AF37-A257-498D-AFB4-74EC883FAC76}" destId="{3C0FED7F-BD9F-4D83-A1D2-F9C5722CD7AC}" srcOrd="1" destOrd="0" presId="urn:microsoft.com/office/officeart/2005/8/layout/hList7"/>
    <dgm:cxn modelId="{D7DB9E21-EBE5-4A4F-98DA-1AAFC3ED3964}" type="presOf" srcId="{86FE240D-0AEE-465D-A986-A8783567F53C}" destId="{8E7D8F95-BC61-419C-974C-CF9CFA98BA26}" srcOrd="1" destOrd="0" presId="urn:microsoft.com/office/officeart/2005/8/layout/hList7"/>
    <dgm:cxn modelId="{875B4B23-06D4-4782-876E-0504703B83E8}" type="presOf" srcId="{201E1613-8AA2-4BBE-A1B0-0819B6513158}" destId="{9075A0C4-6633-4A95-9BBB-8B06513DDB76}" srcOrd="0" destOrd="0" presId="urn:microsoft.com/office/officeart/2005/8/layout/hList7"/>
    <dgm:cxn modelId="{4AD88E24-1776-4F0D-951E-A45A79E3582C}" type="presOf" srcId="{ED779208-1702-44DB-A379-3A258254628C}" destId="{90D457D0-C0A2-44E9-8A47-26C329FBED4F}" srcOrd="1" destOrd="0" presId="urn:microsoft.com/office/officeart/2005/8/layout/hList7"/>
    <dgm:cxn modelId="{FB039929-7E89-4A1F-B861-27E59DCD11ED}" srcId="{11535D9B-5549-4D45-8D88-7BCEA78EEA27}" destId="{B618379F-8F6A-4697-AB23-E7DE7544B656}" srcOrd="0" destOrd="0" parTransId="{3599F75E-71CA-48C8-BF8E-F022242651B3}" sibTransId="{609F5614-D738-4318-B74B-8984F868A880}"/>
    <dgm:cxn modelId="{D95EDF30-2259-457E-B918-1A08719ADAB2}" srcId="{11535D9B-5549-4D45-8D88-7BCEA78EEA27}" destId="{86FE240D-0AEE-465D-A986-A8783567F53C}" srcOrd="2" destOrd="0" parTransId="{B6E9C8BF-BCC7-43AA-BC01-BA04E0F913FA}" sibTransId="{5E6B6E3C-5E83-4AE2-8392-328202287644}"/>
    <dgm:cxn modelId="{10DCF332-838A-4274-983F-162626A38A02}" type="presOf" srcId="{11535D9B-5549-4D45-8D88-7BCEA78EEA27}" destId="{FED88EB6-C2D7-4A98-AD01-629809233F0E}" srcOrd="0" destOrd="0" presId="urn:microsoft.com/office/officeart/2005/8/layout/hList7"/>
    <dgm:cxn modelId="{29681035-F069-49A2-A843-A243A1AA1ED6}" type="presOf" srcId="{8C1A4BBA-C6C2-4854-9599-BD2C1E3E19C0}" destId="{438BF7F3-A516-4A11-9EE1-86CEF3D8CC50}" srcOrd="0" destOrd="0" presId="urn:microsoft.com/office/officeart/2005/8/layout/hList7"/>
    <dgm:cxn modelId="{66BB7A3B-45E4-471F-89D0-45B77D8D1463}" type="presOf" srcId="{201E1613-8AA2-4BBE-A1B0-0819B6513158}" destId="{96B6F39D-05B7-4F11-B4CC-E088F9B867E5}" srcOrd="1" destOrd="0" presId="urn:microsoft.com/office/officeart/2005/8/layout/hList7"/>
    <dgm:cxn modelId="{7E9F0C3F-4889-4511-9428-C4C95E085880}" type="presOf" srcId="{5C2F71D3-9C15-4497-B962-ABBE5B4B8381}" destId="{71B91658-D68F-4069-A417-A56EBB4E311A}" srcOrd="0" destOrd="0" presId="urn:microsoft.com/office/officeart/2005/8/layout/hList7"/>
    <dgm:cxn modelId="{79401F61-AC82-42C2-8BAE-4C30B39A28CF}" srcId="{11535D9B-5549-4D45-8D88-7BCEA78EEA27}" destId="{F82049C8-C947-467B-88EE-4F46F49F07D4}" srcOrd="5" destOrd="0" parTransId="{EF4AE921-272D-4652-A602-8264FEF93C3B}" sibTransId="{2B9255BF-30AE-426D-9BE6-AE5460E5BABE}"/>
    <dgm:cxn modelId="{27D04B72-6C6E-4D2F-9460-5C462D07CE93}" type="presOf" srcId="{8A93F8D0-9514-46E9-A58E-430487AB89AF}" destId="{DEE36F0C-23AB-4C26-B665-CFBBDD7C0811}" srcOrd="0" destOrd="0" presId="urn:microsoft.com/office/officeart/2005/8/layout/hList7"/>
    <dgm:cxn modelId="{4BF5297D-9F8E-454B-98D6-4FEBDEADFD48}" type="presOf" srcId="{B618379F-8F6A-4697-AB23-E7DE7544B656}" destId="{1DA7B591-B67C-4BE7-9C2B-7B2B659191DC}" srcOrd="1" destOrd="0" presId="urn:microsoft.com/office/officeart/2005/8/layout/hList7"/>
    <dgm:cxn modelId="{A6A5C688-8E87-4C99-8B47-8C1A6C74A4F3}" type="presOf" srcId="{F82049C8-C947-467B-88EE-4F46F49F07D4}" destId="{AB1CA3E2-20FC-4CCF-8F71-FF6C569383A9}" srcOrd="1" destOrd="0" presId="urn:microsoft.com/office/officeart/2005/8/layout/hList7"/>
    <dgm:cxn modelId="{AC488C8B-5636-4CE7-8E30-B7F6564228EE}" srcId="{11535D9B-5549-4D45-8D88-7BCEA78EEA27}" destId="{FBE2AF37-A257-498D-AFB4-74EC883FAC76}" srcOrd="3" destOrd="0" parTransId="{B940D8D9-755F-4ED9-9AE0-34F3059D92A6}" sibTransId="{8A93F8D0-9514-46E9-A58E-430487AB89AF}"/>
    <dgm:cxn modelId="{65BA96A3-FE3E-43BE-9415-20CC2E0E8F05}" srcId="{11535D9B-5549-4D45-8D88-7BCEA78EEA27}" destId="{201E1613-8AA2-4BBE-A1B0-0819B6513158}" srcOrd="1" destOrd="0" parTransId="{862296F3-2087-445F-A21B-82B1575625E6}" sibTransId="{8C1A4BBA-C6C2-4854-9599-BD2C1E3E19C0}"/>
    <dgm:cxn modelId="{AC57D3A3-77FD-46F5-AAD0-0AC15A3B6774}" type="presOf" srcId="{F82049C8-C947-467B-88EE-4F46F49F07D4}" destId="{D3591F22-4FC3-4F6E-A116-B9EB2CF61101}" srcOrd="0" destOrd="0" presId="urn:microsoft.com/office/officeart/2005/8/layout/hList7"/>
    <dgm:cxn modelId="{4F10C5B9-D4AE-45CD-AC2E-7DC0F34A7E4F}" type="presOf" srcId="{B618379F-8F6A-4697-AB23-E7DE7544B656}" destId="{C93C407B-1F48-4BDC-A3A9-0F81852A4CF1}" srcOrd="0" destOrd="0" presId="urn:microsoft.com/office/officeart/2005/8/layout/hList7"/>
    <dgm:cxn modelId="{737C89BA-7BCE-423F-A036-C1B9B9A614EC}" type="presOf" srcId="{FBE2AF37-A257-498D-AFB4-74EC883FAC76}" destId="{999ABA65-A095-45BB-AFC1-46E96A451B49}" srcOrd="0" destOrd="0" presId="urn:microsoft.com/office/officeart/2005/8/layout/hList7"/>
    <dgm:cxn modelId="{34B5D9C4-61AE-4949-BB12-2D7E085E3095}" type="presOf" srcId="{ED779208-1702-44DB-A379-3A258254628C}" destId="{A57A66EF-86E7-48E7-B6C3-9FA5C1FEDF9B}" srcOrd="0" destOrd="0" presId="urn:microsoft.com/office/officeart/2005/8/layout/hList7"/>
    <dgm:cxn modelId="{298A1BD2-E659-434E-9B50-CF83734DAB8C}" type="presOf" srcId="{609F5614-D738-4318-B74B-8984F868A880}" destId="{420F226D-6AA1-4D94-A9B2-280702960178}" srcOrd="0" destOrd="0" presId="urn:microsoft.com/office/officeart/2005/8/layout/hList7"/>
    <dgm:cxn modelId="{88F4BAD6-CD36-4643-8435-6EB6ED6029C1}" type="presOf" srcId="{5E6B6E3C-5E83-4AE2-8392-328202287644}" destId="{0021F05C-0600-411F-BF89-B7C771ABFB6C}" srcOrd="0" destOrd="0" presId="urn:microsoft.com/office/officeart/2005/8/layout/hList7"/>
    <dgm:cxn modelId="{D2D6D5DB-AE01-4212-AA70-A80A0526C321}" type="presOf" srcId="{86FE240D-0AEE-465D-A986-A8783567F53C}" destId="{7333D439-4281-4EDA-9056-2B8A2A040981}" srcOrd="0" destOrd="0" presId="urn:microsoft.com/office/officeart/2005/8/layout/hList7"/>
    <dgm:cxn modelId="{F05F1CF1-64F4-455A-B8AF-34D6333D1D2C}" srcId="{11535D9B-5549-4D45-8D88-7BCEA78EEA27}" destId="{ED779208-1702-44DB-A379-3A258254628C}" srcOrd="4" destOrd="0" parTransId="{0BB97F36-4792-4D6F-9EB6-6EB1D6B94315}" sibTransId="{5C2F71D3-9C15-4497-B962-ABBE5B4B8381}"/>
    <dgm:cxn modelId="{030BA5CB-6C73-49C3-8057-58EFCF987464}" type="presParOf" srcId="{FED88EB6-C2D7-4A98-AD01-629809233F0E}" destId="{0EDCFD9B-D718-4BB5-B947-F0E2676F566B}" srcOrd="0" destOrd="0" presId="urn:microsoft.com/office/officeart/2005/8/layout/hList7"/>
    <dgm:cxn modelId="{94D042F9-0B3D-4C56-B54B-1B7C70558E74}" type="presParOf" srcId="{FED88EB6-C2D7-4A98-AD01-629809233F0E}" destId="{F3B55DC1-AC3C-49E9-A34D-B4348661F288}" srcOrd="1" destOrd="0" presId="urn:microsoft.com/office/officeart/2005/8/layout/hList7"/>
    <dgm:cxn modelId="{266DA3ED-8039-4736-8A39-96FFD8EFB842}" type="presParOf" srcId="{F3B55DC1-AC3C-49E9-A34D-B4348661F288}" destId="{63CDF497-2F12-4DB1-B249-72CD145253C6}" srcOrd="0" destOrd="0" presId="urn:microsoft.com/office/officeart/2005/8/layout/hList7"/>
    <dgm:cxn modelId="{3E793A1D-E0EF-4C76-A89F-767E928E2635}" type="presParOf" srcId="{63CDF497-2F12-4DB1-B249-72CD145253C6}" destId="{C93C407B-1F48-4BDC-A3A9-0F81852A4CF1}" srcOrd="0" destOrd="0" presId="urn:microsoft.com/office/officeart/2005/8/layout/hList7"/>
    <dgm:cxn modelId="{C3352C40-A38C-4F1D-9648-5CA61E952804}" type="presParOf" srcId="{63CDF497-2F12-4DB1-B249-72CD145253C6}" destId="{1DA7B591-B67C-4BE7-9C2B-7B2B659191DC}" srcOrd="1" destOrd="0" presId="urn:microsoft.com/office/officeart/2005/8/layout/hList7"/>
    <dgm:cxn modelId="{171418A7-99A7-4531-954E-577F1B9B7EB7}" type="presParOf" srcId="{63CDF497-2F12-4DB1-B249-72CD145253C6}" destId="{97762F43-D2A6-4893-B44C-869EA6C7405D}" srcOrd="2" destOrd="0" presId="urn:microsoft.com/office/officeart/2005/8/layout/hList7"/>
    <dgm:cxn modelId="{41646A52-213B-48DB-A3E1-544DDF321904}" type="presParOf" srcId="{63CDF497-2F12-4DB1-B249-72CD145253C6}" destId="{3137CAB9-B251-4034-9E82-8738A4E7F2B5}" srcOrd="3" destOrd="0" presId="urn:microsoft.com/office/officeart/2005/8/layout/hList7"/>
    <dgm:cxn modelId="{4D43D1FF-52D3-4633-9A51-D1F6357E8B4E}" type="presParOf" srcId="{F3B55DC1-AC3C-49E9-A34D-B4348661F288}" destId="{420F226D-6AA1-4D94-A9B2-280702960178}" srcOrd="1" destOrd="0" presId="urn:microsoft.com/office/officeart/2005/8/layout/hList7"/>
    <dgm:cxn modelId="{98B2537C-DD67-4901-A057-904B2A85536A}" type="presParOf" srcId="{F3B55DC1-AC3C-49E9-A34D-B4348661F288}" destId="{551DE36D-B9A4-400B-BB49-8333512C7A8D}" srcOrd="2" destOrd="0" presId="urn:microsoft.com/office/officeart/2005/8/layout/hList7"/>
    <dgm:cxn modelId="{5E15B59B-6219-4D4B-8AFE-D1E905E7527A}" type="presParOf" srcId="{551DE36D-B9A4-400B-BB49-8333512C7A8D}" destId="{9075A0C4-6633-4A95-9BBB-8B06513DDB76}" srcOrd="0" destOrd="0" presId="urn:microsoft.com/office/officeart/2005/8/layout/hList7"/>
    <dgm:cxn modelId="{B808625C-FBB6-4CF9-A4A4-E5E9BADD86E8}" type="presParOf" srcId="{551DE36D-B9A4-400B-BB49-8333512C7A8D}" destId="{96B6F39D-05B7-4F11-B4CC-E088F9B867E5}" srcOrd="1" destOrd="0" presId="urn:microsoft.com/office/officeart/2005/8/layout/hList7"/>
    <dgm:cxn modelId="{C6B579CC-9DCF-482F-91F5-71565D190819}" type="presParOf" srcId="{551DE36D-B9A4-400B-BB49-8333512C7A8D}" destId="{D459B54A-DD55-416B-8E26-18EF73612C61}" srcOrd="2" destOrd="0" presId="urn:microsoft.com/office/officeart/2005/8/layout/hList7"/>
    <dgm:cxn modelId="{B04A412D-DE56-405B-A07F-99E5EF536C80}" type="presParOf" srcId="{551DE36D-B9A4-400B-BB49-8333512C7A8D}" destId="{0FDF0F75-6654-47B5-AD31-8E5E250A27A4}" srcOrd="3" destOrd="0" presId="urn:microsoft.com/office/officeart/2005/8/layout/hList7"/>
    <dgm:cxn modelId="{F9D68212-E1F9-4043-B6DB-C579D399C3EC}" type="presParOf" srcId="{F3B55DC1-AC3C-49E9-A34D-B4348661F288}" destId="{438BF7F3-A516-4A11-9EE1-86CEF3D8CC50}" srcOrd="3" destOrd="0" presId="urn:microsoft.com/office/officeart/2005/8/layout/hList7"/>
    <dgm:cxn modelId="{BB5C9B1A-D3C2-4E25-8152-F8D372B70FF3}" type="presParOf" srcId="{F3B55DC1-AC3C-49E9-A34D-B4348661F288}" destId="{8AEEFBA8-8E25-48D7-A3D8-1058A9CA4228}" srcOrd="4" destOrd="0" presId="urn:microsoft.com/office/officeart/2005/8/layout/hList7"/>
    <dgm:cxn modelId="{E3BF1BB9-F7A3-4339-A429-58BA6F072C7A}" type="presParOf" srcId="{8AEEFBA8-8E25-48D7-A3D8-1058A9CA4228}" destId="{7333D439-4281-4EDA-9056-2B8A2A040981}" srcOrd="0" destOrd="0" presId="urn:microsoft.com/office/officeart/2005/8/layout/hList7"/>
    <dgm:cxn modelId="{2DC87889-41A7-4ACF-8683-E328421E60FE}" type="presParOf" srcId="{8AEEFBA8-8E25-48D7-A3D8-1058A9CA4228}" destId="{8E7D8F95-BC61-419C-974C-CF9CFA98BA26}" srcOrd="1" destOrd="0" presId="urn:microsoft.com/office/officeart/2005/8/layout/hList7"/>
    <dgm:cxn modelId="{8E343469-EEE8-4882-A608-3531590948A3}" type="presParOf" srcId="{8AEEFBA8-8E25-48D7-A3D8-1058A9CA4228}" destId="{E046295B-5E52-48EA-AF94-1E31E287714C}" srcOrd="2" destOrd="0" presId="urn:microsoft.com/office/officeart/2005/8/layout/hList7"/>
    <dgm:cxn modelId="{98F8F7DB-3935-4F39-91E5-B69079A65493}" type="presParOf" srcId="{8AEEFBA8-8E25-48D7-A3D8-1058A9CA4228}" destId="{D673C4D2-913A-4899-9325-C255E4C1C1C2}" srcOrd="3" destOrd="0" presId="urn:microsoft.com/office/officeart/2005/8/layout/hList7"/>
    <dgm:cxn modelId="{98FD543B-157C-4F4B-8882-81854D5FB9BF}" type="presParOf" srcId="{F3B55DC1-AC3C-49E9-A34D-B4348661F288}" destId="{0021F05C-0600-411F-BF89-B7C771ABFB6C}" srcOrd="5" destOrd="0" presId="urn:microsoft.com/office/officeart/2005/8/layout/hList7"/>
    <dgm:cxn modelId="{F55102C3-E16D-4A72-9F8D-DB5571FFC382}" type="presParOf" srcId="{F3B55DC1-AC3C-49E9-A34D-B4348661F288}" destId="{6F0DABF4-D208-423D-B5BE-ADBAF2294784}" srcOrd="6" destOrd="0" presId="urn:microsoft.com/office/officeart/2005/8/layout/hList7"/>
    <dgm:cxn modelId="{8D500CF0-63D8-49E7-943E-F75CA63ACF09}" type="presParOf" srcId="{6F0DABF4-D208-423D-B5BE-ADBAF2294784}" destId="{999ABA65-A095-45BB-AFC1-46E96A451B49}" srcOrd="0" destOrd="0" presId="urn:microsoft.com/office/officeart/2005/8/layout/hList7"/>
    <dgm:cxn modelId="{5DC02042-1565-4745-BF99-6EA49255D6B9}" type="presParOf" srcId="{6F0DABF4-D208-423D-B5BE-ADBAF2294784}" destId="{3C0FED7F-BD9F-4D83-A1D2-F9C5722CD7AC}" srcOrd="1" destOrd="0" presId="urn:microsoft.com/office/officeart/2005/8/layout/hList7"/>
    <dgm:cxn modelId="{335AF9DF-736F-4AAA-80F4-6CDBB9DA59BD}" type="presParOf" srcId="{6F0DABF4-D208-423D-B5BE-ADBAF2294784}" destId="{AEEC79F6-03FE-4A58-9301-F157F4DA6E08}" srcOrd="2" destOrd="0" presId="urn:microsoft.com/office/officeart/2005/8/layout/hList7"/>
    <dgm:cxn modelId="{FB79ED5C-B5FE-4F5A-9FDA-FF82533BBA67}" type="presParOf" srcId="{6F0DABF4-D208-423D-B5BE-ADBAF2294784}" destId="{3C1D65B7-230C-4EE2-92AA-3F7D98D38B04}" srcOrd="3" destOrd="0" presId="urn:microsoft.com/office/officeart/2005/8/layout/hList7"/>
    <dgm:cxn modelId="{CB32CF01-5978-4062-AEB4-AA8241DFFC4C}" type="presParOf" srcId="{F3B55DC1-AC3C-49E9-A34D-B4348661F288}" destId="{DEE36F0C-23AB-4C26-B665-CFBBDD7C0811}" srcOrd="7" destOrd="0" presId="urn:microsoft.com/office/officeart/2005/8/layout/hList7"/>
    <dgm:cxn modelId="{17E86ECB-B164-4B77-8258-EB7442494EBC}" type="presParOf" srcId="{F3B55DC1-AC3C-49E9-A34D-B4348661F288}" destId="{C8602744-E261-4B6A-91D1-546E34C691E3}" srcOrd="8" destOrd="0" presId="urn:microsoft.com/office/officeart/2005/8/layout/hList7"/>
    <dgm:cxn modelId="{D8805E52-2C0E-460C-A6DF-181134A73D9C}" type="presParOf" srcId="{C8602744-E261-4B6A-91D1-546E34C691E3}" destId="{A57A66EF-86E7-48E7-B6C3-9FA5C1FEDF9B}" srcOrd="0" destOrd="0" presId="urn:microsoft.com/office/officeart/2005/8/layout/hList7"/>
    <dgm:cxn modelId="{E189B8C4-02D4-4D20-AEA3-A20B7DCC8CCE}" type="presParOf" srcId="{C8602744-E261-4B6A-91D1-546E34C691E3}" destId="{90D457D0-C0A2-44E9-8A47-26C329FBED4F}" srcOrd="1" destOrd="0" presId="urn:microsoft.com/office/officeart/2005/8/layout/hList7"/>
    <dgm:cxn modelId="{0E10093E-9EBC-4AF5-8EDD-AFE4803ADB5A}" type="presParOf" srcId="{C8602744-E261-4B6A-91D1-546E34C691E3}" destId="{0A3209BA-8015-44A2-B129-A25FBEA1B98B}" srcOrd="2" destOrd="0" presId="urn:microsoft.com/office/officeart/2005/8/layout/hList7"/>
    <dgm:cxn modelId="{1F3733E0-4E86-4672-B699-02166A0776C2}" type="presParOf" srcId="{C8602744-E261-4B6A-91D1-546E34C691E3}" destId="{FC4243D0-CF45-4257-A260-320A71C25533}" srcOrd="3" destOrd="0" presId="urn:microsoft.com/office/officeart/2005/8/layout/hList7"/>
    <dgm:cxn modelId="{20E291E3-7B4A-48E9-9555-C5BC1E6B8028}" type="presParOf" srcId="{F3B55DC1-AC3C-49E9-A34D-B4348661F288}" destId="{71B91658-D68F-4069-A417-A56EBB4E311A}" srcOrd="9" destOrd="0" presId="urn:microsoft.com/office/officeart/2005/8/layout/hList7"/>
    <dgm:cxn modelId="{92121699-BBBB-4BEF-9D3B-7831BCBC6429}" type="presParOf" srcId="{F3B55DC1-AC3C-49E9-A34D-B4348661F288}" destId="{C2F68E78-5FAB-45DA-BE12-C0FA12CC2574}" srcOrd="10" destOrd="0" presId="urn:microsoft.com/office/officeart/2005/8/layout/hList7"/>
    <dgm:cxn modelId="{0C3175DE-F3CB-47AB-BC4A-B103D1BB49A4}" type="presParOf" srcId="{C2F68E78-5FAB-45DA-BE12-C0FA12CC2574}" destId="{D3591F22-4FC3-4F6E-A116-B9EB2CF61101}" srcOrd="0" destOrd="0" presId="urn:microsoft.com/office/officeart/2005/8/layout/hList7"/>
    <dgm:cxn modelId="{988230EA-74D7-4652-AF5F-DA2A28BDE347}" type="presParOf" srcId="{C2F68E78-5FAB-45DA-BE12-C0FA12CC2574}" destId="{AB1CA3E2-20FC-4CCF-8F71-FF6C569383A9}" srcOrd="1" destOrd="0" presId="urn:microsoft.com/office/officeart/2005/8/layout/hList7"/>
    <dgm:cxn modelId="{0B1E2CED-ED08-4305-A0E7-15E7E29ABDAE}" type="presParOf" srcId="{C2F68E78-5FAB-45DA-BE12-C0FA12CC2574}" destId="{D3D9879F-D7E0-483D-9A7A-07F4D8153C56}" srcOrd="2" destOrd="0" presId="urn:microsoft.com/office/officeart/2005/8/layout/hList7"/>
    <dgm:cxn modelId="{2785F7B8-31BB-4E4F-9931-6F9DDB16D399}" type="presParOf" srcId="{C2F68E78-5FAB-45DA-BE12-C0FA12CC2574}" destId="{416801F1-CCF6-4BB8-B596-F92B3D816BE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73A032-9606-4A06-96CF-6F131538904D}"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s-CL"/>
        </a:p>
      </dgm:t>
    </dgm:pt>
    <dgm:pt modelId="{ED2A8977-4702-4F7B-BBB8-1E4832B5E1F9}">
      <dgm:prSet/>
      <dgm:spPr/>
      <dgm:t>
        <a:bodyPr/>
        <a:lstStyle/>
        <a:p>
          <a:r>
            <a:rPr lang="es-CL" dirty="0"/>
            <a:t>Exorcismos</a:t>
          </a:r>
        </a:p>
        <a:p>
          <a:r>
            <a:rPr lang="es-CL" dirty="0"/>
            <a:t>7</a:t>
          </a:r>
        </a:p>
      </dgm:t>
    </dgm:pt>
    <dgm:pt modelId="{9AB50CC9-68B1-4138-884B-630A30410599}" type="parTrans" cxnId="{2420A5F9-0018-480C-86F1-134CE5AEE9A7}">
      <dgm:prSet/>
      <dgm:spPr/>
      <dgm:t>
        <a:bodyPr/>
        <a:lstStyle/>
        <a:p>
          <a:endParaRPr lang="es-CL"/>
        </a:p>
      </dgm:t>
    </dgm:pt>
    <dgm:pt modelId="{C60C6512-4B9C-496C-A3D7-5418588C3BAD}" type="sibTrans" cxnId="{2420A5F9-0018-480C-86F1-134CE5AEE9A7}">
      <dgm:prSet/>
      <dgm:spPr/>
      <dgm:t>
        <a:bodyPr/>
        <a:lstStyle/>
        <a:p>
          <a:endParaRPr lang="es-CL"/>
        </a:p>
      </dgm:t>
    </dgm:pt>
    <dgm:pt modelId="{6C306450-C343-42CE-9522-4EC72738B7DC}">
      <dgm:prSet/>
      <dgm:spPr>
        <a:solidFill>
          <a:schemeClr val="accent4">
            <a:lumMod val="75000"/>
          </a:schemeClr>
        </a:solidFill>
      </dgm:spPr>
      <dgm:t>
        <a:bodyPr/>
        <a:lstStyle/>
        <a:p>
          <a:r>
            <a:rPr lang="es-CL" dirty="0"/>
            <a:t>Curaciones</a:t>
          </a:r>
        </a:p>
        <a:p>
          <a:r>
            <a:rPr lang="es-CL" dirty="0"/>
            <a:t>17</a:t>
          </a:r>
        </a:p>
      </dgm:t>
    </dgm:pt>
    <dgm:pt modelId="{931EF199-3920-4BDA-9203-85D111C5115D}" type="parTrans" cxnId="{FD25FA37-B45D-4A37-B980-C68E2DB5A799}">
      <dgm:prSet/>
      <dgm:spPr/>
      <dgm:t>
        <a:bodyPr/>
        <a:lstStyle/>
        <a:p>
          <a:endParaRPr lang="es-CL"/>
        </a:p>
      </dgm:t>
    </dgm:pt>
    <dgm:pt modelId="{D9DB133A-5245-4BB6-AAA8-AACFC2254918}" type="sibTrans" cxnId="{FD25FA37-B45D-4A37-B980-C68E2DB5A799}">
      <dgm:prSet/>
      <dgm:spPr/>
      <dgm:t>
        <a:bodyPr/>
        <a:lstStyle/>
        <a:p>
          <a:endParaRPr lang="es-CL"/>
        </a:p>
      </dgm:t>
    </dgm:pt>
    <dgm:pt modelId="{F54DF547-EF97-4150-8A95-C3EBE896903D}">
      <dgm:prSet/>
      <dgm:spPr>
        <a:solidFill>
          <a:srgbClr val="FFC000"/>
        </a:solidFill>
      </dgm:spPr>
      <dgm:t>
        <a:bodyPr/>
        <a:lstStyle/>
        <a:p>
          <a:r>
            <a:rPr lang="es-CL" dirty="0"/>
            <a:t>Resurrección</a:t>
          </a:r>
        </a:p>
        <a:p>
          <a:r>
            <a:rPr lang="es-CL" dirty="0"/>
            <a:t>4</a:t>
          </a:r>
        </a:p>
      </dgm:t>
    </dgm:pt>
    <dgm:pt modelId="{80FED6BB-A81D-465E-BB9A-E0E07B76110C}" type="parTrans" cxnId="{D771F538-9B2F-4F05-9D21-C3E85D631B3B}">
      <dgm:prSet/>
      <dgm:spPr/>
      <dgm:t>
        <a:bodyPr/>
        <a:lstStyle/>
        <a:p>
          <a:endParaRPr lang="es-CL"/>
        </a:p>
      </dgm:t>
    </dgm:pt>
    <dgm:pt modelId="{D40008BF-DECF-4F6A-85A9-F5D33C1EDDAC}" type="sibTrans" cxnId="{D771F538-9B2F-4F05-9D21-C3E85D631B3B}">
      <dgm:prSet/>
      <dgm:spPr/>
      <dgm:t>
        <a:bodyPr/>
        <a:lstStyle/>
        <a:p>
          <a:endParaRPr lang="es-CL"/>
        </a:p>
      </dgm:t>
    </dgm:pt>
    <dgm:pt modelId="{CF642AA7-E723-46B0-B213-2D89AFA76BC2}">
      <dgm:prSet/>
      <dgm:spPr/>
      <dgm:t>
        <a:bodyPr/>
        <a:lstStyle/>
        <a:p>
          <a:r>
            <a:rPr lang="es-CL" dirty="0"/>
            <a:t>Control sobre la naturaleza</a:t>
          </a:r>
        </a:p>
        <a:p>
          <a:r>
            <a:rPr lang="es-CL" dirty="0"/>
            <a:t>10</a:t>
          </a:r>
        </a:p>
      </dgm:t>
    </dgm:pt>
    <dgm:pt modelId="{52940558-1FF3-4927-8E5B-F188C35A93DA}" type="parTrans" cxnId="{5C99181F-F47B-4478-ADA7-58E0AB150A3D}">
      <dgm:prSet/>
      <dgm:spPr/>
      <dgm:t>
        <a:bodyPr/>
        <a:lstStyle/>
        <a:p>
          <a:endParaRPr lang="es-CL"/>
        </a:p>
      </dgm:t>
    </dgm:pt>
    <dgm:pt modelId="{4EBBFC97-C758-4595-9EDE-4D95EFDA9272}" type="sibTrans" cxnId="{5C99181F-F47B-4478-ADA7-58E0AB150A3D}">
      <dgm:prSet/>
      <dgm:spPr/>
      <dgm:t>
        <a:bodyPr/>
        <a:lstStyle/>
        <a:p>
          <a:endParaRPr lang="es-CL"/>
        </a:p>
      </dgm:t>
    </dgm:pt>
    <dgm:pt modelId="{4C967F9B-0CB8-4FB4-BC58-191C5722FA63}" type="pres">
      <dgm:prSet presAssocID="{A073A032-9606-4A06-96CF-6F131538904D}" presName="Name0" presStyleCnt="0">
        <dgm:presLayoutVars>
          <dgm:dir/>
          <dgm:resizeHandles val="exact"/>
        </dgm:presLayoutVars>
      </dgm:prSet>
      <dgm:spPr/>
    </dgm:pt>
    <dgm:pt modelId="{89649DD3-0B8F-48AD-9CCD-6F91CABA3FDA}" type="pres">
      <dgm:prSet presAssocID="{A073A032-9606-4A06-96CF-6F131538904D}" presName="fgShape" presStyleLbl="fgShp" presStyleIdx="0" presStyleCnt="1"/>
      <dgm:spPr/>
    </dgm:pt>
    <dgm:pt modelId="{FE3F5459-9B07-41DA-B9C0-537C4E0A4564}" type="pres">
      <dgm:prSet presAssocID="{A073A032-9606-4A06-96CF-6F131538904D}" presName="linComp" presStyleCnt="0"/>
      <dgm:spPr/>
    </dgm:pt>
    <dgm:pt modelId="{EFA0965A-3AA9-434B-AFF7-E1A430A2CFBF}" type="pres">
      <dgm:prSet presAssocID="{ED2A8977-4702-4F7B-BBB8-1E4832B5E1F9}" presName="compNode" presStyleCnt="0"/>
      <dgm:spPr/>
    </dgm:pt>
    <dgm:pt modelId="{97327FAE-C4D2-416D-8C12-609727027A31}" type="pres">
      <dgm:prSet presAssocID="{ED2A8977-4702-4F7B-BBB8-1E4832B5E1F9}" presName="bkgdShape" presStyleLbl="node1" presStyleIdx="0" presStyleCnt="4"/>
      <dgm:spPr/>
    </dgm:pt>
    <dgm:pt modelId="{A3E1B203-8AB7-4A6F-BA1B-F21F39C3475F}" type="pres">
      <dgm:prSet presAssocID="{ED2A8977-4702-4F7B-BBB8-1E4832B5E1F9}" presName="nodeTx" presStyleLbl="node1" presStyleIdx="0" presStyleCnt="4">
        <dgm:presLayoutVars>
          <dgm:bulletEnabled val="1"/>
        </dgm:presLayoutVars>
      </dgm:prSet>
      <dgm:spPr/>
    </dgm:pt>
    <dgm:pt modelId="{B16B0A3D-6BF1-4ED3-887A-9BCFF2819121}" type="pres">
      <dgm:prSet presAssocID="{ED2A8977-4702-4F7B-BBB8-1E4832B5E1F9}" presName="invisiNode" presStyleLbl="node1" presStyleIdx="0" presStyleCnt="4"/>
      <dgm:spPr/>
    </dgm:pt>
    <dgm:pt modelId="{FA87333B-CB9F-471B-9301-EA9C48FE375B}" type="pres">
      <dgm:prSet presAssocID="{ED2A8977-4702-4F7B-BBB8-1E4832B5E1F9}" presName="imagNode" presStyleLbl="fgImgPlace1" presStyleIdx="0" presStyleCnt="4"/>
      <dgm:spPr>
        <a:blipFill>
          <a:blip xmlns:r="http://schemas.openxmlformats.org/officeDocument/2006/relationships" r:embed="rId1"/>
          <a:srcRect/>
          <a:stretch>
            <a:fillRect t="-7000" b="-7000"/>
          </a:stretch>
        </a:blipFill>
      </dgm:spPr>
    </dgm:pt>
    <dgm:pt modelId="{FDA284A7-B608-41EC-B0AE-932F2F12F605}" type="pres">
      <dgm:prSet presAssocID="{C60C6512-4B9C-496C-A3D7-5418588C3BAD}" presName="sibTrans" presStyleLbl="sibTrans2D1" presStyleIdx="0" presStyleCnt="0"/>
      <dgm:spPr/>
    </dgm:pt>
    <dgm:pt modelId="{6F3E34BF-CB31-4C6E-AD01-0DD44C02485E}" type="pres">
      <dgm:prSet presAssocID="{6C306450-C343-42CE-9522-4EC72738B7DC}" presName="compNode" presStyleCnt="0"/>
      <dgm:spPr/>
    </dgm:pt>
    <dgm:pt modelId="{1F823C12-D92E-4CE2-8387-63635F324394}" type="pres">
      <dgm:prSet presAssocID="{6C306450-C343-42CE-9522-4EC72738B7DC}" presName="bkgdShape" presStyleLbl="node1" presStyleIdx="1" presStyleCnt="4"/>
      <dgm:spPr/>
    </dgm:pt>
    <dgm:pt modelId="{D3CFF6F1-ADE1-4B9D-A455-773A222E59BB}" type="pres">
      <dgm:prSet presAssocID="{6C306450-C343-42CE-9522-4EC72738B7DC}" presName="nodeTx" presStyleLbl="node1" presStyleIdx="1" presStyleCnt="4">
        <dgm:presLayoutVars>
          <dgm:bulletEnabled val="1"/>
        </dgm:presLayoutVars>
      </dgm:prSet>
      <dgm:spPr/>
    </dgm:pt>
    <dgm:pt modelId="{4D09BD7D-AF32-4E9B-B55F-DAEC05869B29}" type="pres">
      <dgm:prSet presAssocID="{6C306450-C343-42CE-9522-4EC72738B7DC}" presName="invisiNode" presStyleLbl="node1" presStyleIdx="1" presStyleCnt="4"/>
      <dgm:spPr/>
    </dgm:pt>
    <dgm:pt modelId="{C6D20076-E392-4E56-B3F8-9EE6964816B0}" type="pres">
      <dgm:prSet presAssocID="{6C306450-C343-42CE-9522-4EC72738B7DC}" presName="imagNode" presStyleLbl="fgImgPlace1" presStyleIdx="1" presStyleCnt="4"/>
      <dgm:spPr>
        <a:blipFill>
          <a:blip xmlns:r="http://schemas.openxmlformats.org/officeDocument/2006/relationships" r:embed="rId2"/>
          <a:srcRect/>
          <a:stretch>
            <a:fillRect t="-21000" b="-21000"/>
          </a:stretch>
        </a:blipFill>
      </dgm:spPr>
    </dgm:pt>
    <dgm:pt modelId="{A7352540-F6EC-4F44-83DE-600F5AC7E8A1}" type="pres">
      <dgm:prSet presAssocID="{D9DB133A-5245-4BB6-AAA8-AACFC2254918}" presName="sibTrans" presStyleLbl="sibTrans2D1" presStyleIdx="0" presStyleCnt="0"/>
      <dgm:spPr/>
    </dgm:pt>
    <dgm:pt modelId="{B403BE6C-60FF-4EDB-93FB-C06F8925E6A7}" type="pres">
      <dgm:prSet presAssocID="{F54DF547-EF97-4150-8A95-C3EBE896903D}" presName="compNode" presStyleCnt="0"/>
      <dgm:spPr/>
    </dgm:pt>
    <dgm:pt modelId="{DC841107-A5C1-4658-8899-A22CEBA33BB7}" type="pres">
      <dgm:prSet presAssocID="{F54DF547-EF97-4150-8A95-C3EBE896903D}" presName="bkgdShape" presStyleLbl="node1" presStyleIdx="2" presStyleCnt="4"/>
      <dgm:spPr/>
    </dgm:pt>
    <dgm:pt modelId="{16C738C3-BA8A-4057-9D1E-549AAB1BF58B}" type="pres">
      <dgm:prSet presAssocID="{F54DF547-EF97-4150-8A95-C3EBE896903D}" presName="nodeTx" presStyleLbl="node1" presStyleIdx="2" presStyleCnt="4">
        <dgm:presLayoutVars>
          <dgm:bulletEnabled val="1"/>
        </dgm:presLayoutVars>
      </dgm:prSet>
      <dgm:spPr/>
    </dgm:pt>
    <dgm:pt modelId="{776662A6-9D35-4B0F-ACD5-3327F380C716}" type="pres">
      <dgm:prSet presAssocID="{F54DF547-EF97-4150-8A95-C3EBE896903D}" presName="invisiNode" presStyleLbl="node1" presStyleIdx="2" presStyleCnt="4"/>
      <dgm:spPr/>
    </dgm:pt>
    <dgm:pt modelId="{76C687C6-2860-4719-8CAA-43813C930061}" type="pres">
      <dgm:prSet presAssocID="{F54DF547-EF97-4150-8A95-C3EBE896903D}"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pt>
    <dgm:pt modelId="{2B925BD7-2AF0-4ABD-A873-1E7E66C29E96}" type="pres">
      <dgm:prSet presAssocID="{D40008BF-DECF-4F6A-85A9-F5D33C1EDDAC}" presName="sibTrans" presStyleLbl="sibTrans2D1" presStyleIdx="0" presStyleCnt="0"/>
      <dgm:spPr/>
    </dgm:pt>
    <dgm:pt modelId="{ACC0EC31-39FB-4CB4-9C04-86DFB7656E48}" type="pres">
      <dgm:prSet presAssocID="{CF642AA7-E723-46B0-B213-2D89AFA76BC2}" presName="compNode" presStyleCnt="0"/>
      <dgm:spPr/>
    </dgm:pt>
    <dgm:pt modelId="{ED40AE6D-1899-47E7-BF8A-40335F3806B5}" type="pres">
      <dgm:prSet presAssocID="{CF642AA7-E723-46B0-B213-2D89AFA76BC2}" presName="bkgdShape" presStyleLbl="node1" presStyleIdx="3" presStyleCnt="4"/>
      <dgm:spPr/>
    </dgm:pt>
    <dgm:pt modelId="{C7F6DE9D-929A-40D0-9F93-A293EBEBDE3A}" type="pres">
      <dgm:prSet presAssocID="{CF642AA7-E723-46B0-B213-2D89AFA76BC2}" presName="nodeTx" presStyleLbl="node1" presStyleIdx="3" presStyleCnt="4">
        <dgm:presLayoutVars>
          <dgm:bulletEnabled val="1"/>
        </dgm:presLayoutVars>
      </dgm:prSet>
      <dgm:spPr/>
    </dgm:pt>
    <dgm:pt modelId="{BB116BF0-7CFA-4EDD-9A5F-E3B1FEF07511}" type="pres">
      <dgm:prSet presAssocID="{CF642AA7-E723-46B0-B213-2D89AFA76BC2}" presName="invisiNode" presStyleLbl="node1" presStyleIdx="3" presStyleCnt="4"/>
      <dgm:spPr/>
    </dgm:pt>
    <dgm:pt modelId="{2223F34A-4B9B-4CC4-B0B1-41912B0D6F01}" type="pres">
      <dgm:prSet presAssocID="{CF642AA7-E723-46B0-B213-2D89AFA76BC2}"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dgm:spPr>
    </dgm:pt>
  </dgm:ptLst>
  <dgm:cxnLst>
    <dgm:cxn modelId="{5C99181F-F47B-4478-ADA7-58E0AB150A3D}" srcId="{A073A032-9606-4A06-96CF-6F131538904D}" destId="{CF642AA7-E723-46B0-B213-2D89AFA76BC2}" srcOrd="3" destOrd="0" parTransId="{52940558-1FF3-4927-8E5B-F188C35A93DA}" sibTransId="{4EBBFC97-C758-4595-9EDE-4D95EFDA9272}"/>
    <dgm:cxn modelId="{54AF8134-1A15-41EA-9321-27250FBA4EEC}" type="presOf" srcId="{ED2A8977-4702-4F7B-BBB8-1E4832B5E1F9}" destId="{97327FAE-C4D2-416D-8C12-609727027A31}" srcOrd="0" destOrd="0" presId="urn:microsoft.com/office/officeart/2005/8/layout/hList7"/>
    <dgm:cxn modelId="{DDA07E36-33E1-43C5-A824-48B4B55A3CDD}" type="presOf" srcId="{D40008BF-DECF-4F6A-85A9-F5D33C1EDDAC}" destId="{2B925BD7-2AF0-4ABD-A873-1E7E66C29E96}" srcOrd="0" destOrd="0" presId="urn:microsoft.com/office/officeart/2005/8/layout/hList7"/>
    <dgm:cxn modelId="{FD25FA37-B45D-4A37-B980-C68E2DB5A799}" srcId="{A073A032-9606-4A06-96CF-6F131538904D}" destId="{6C306450-C343-42CE-9522-4EC72738B7DC}" srcOrd="1" destOrd="0" parTransId="{931EF199-3920-4BDA-9203-85D111C5115D}" sibTransId="{D9DB133A-5245-4BB6-AAA8-AACFC2254918}"/>
    <dgm:cxn modelId="{D771F538-9B2F-4F05-9D21-C3E85D631B3B}" srcId="{A073A032-9606-4A06-96CF-6F131538904D}" destId="{F54DF547-EF97-4150-8A95-C3EBE896903D}" srcOrd="2" destOrd="0" parTransId="{80FED6BB-A81D-465E-BB9A-E0E07B76110C}" sibTransId="{D40008BF-DECF-4F6A-85A9-F5D33C1EDDAC}"/>
    <dgm:cxn modelId="{31B60E57-E07E-4E91-B40D-06026E1D5D67}" type="presOf" srcId="{6C306450-C343-42CE-9522-4EC72738B7DC}" destId="{1F823C12-D92E-4CE2-8387-63635F324394}" srcOrd="0" destOrd="0" presId="urn:microsoft.com/office/officeart/2005/8/layout/hList7"/>
    <dgm:cxn modelId="{382A1E87-E43F-4E59-9A1A-3BA59FB21DD0}" type="presOf" srcId="{6C306450-C343-42CE-9522-4EC72738B7DC}" destId="{D3CFF6F1-ADE1-4B9D-A455-773A222E59BB}" srcOrd="1" destOrd="0" presId="urn:microsoft.com/office/officeart/2005/8/layout/hList7"/>
    <dgm:cxn modelId="{3FD24692-FD4B-41E0-ADF7-28958B3934F2}" type="presOf" srcId="{A073A032-9606-4A06-96CF-6F131538904D}" destId="{4C967F9B-0CB8-4FB4-BC58-191C5722FA63}" srcOrd="0" destOrd="0" presId="urn:microsoft.com/office/officeart/2005/8/layout/hList7"/>
    <dgm:cxn modelId="{AD508B9F-5C58-4DA2-9543-F771BD01D929}" type="presOf" srcId="{F54DF547-EF97-4150-8A95-C3EBE896903D}" destId="{DC841107-A5C1-4658-8899-A22CEBA33BB7}" srcOrd="0" destOrd="0" presId="urn:microsoft.com/office/officeart/2005/8/layout/hList7"/>
    <dgm:cxn modelId="{96390CB0-77F2-4CD1-A241-4A320AE0D3CE}" type="presOf" srcId="{CF642AA7-E723-46B0-B213-2D89AFA76BC2}" destId="{ED40AE6D-1899-47E7-BF8A-40335F3806B5}" srcOrd="0" destOrd="0" presId="urn:microsoft.com/office/officeart/2005/8/layout/hList7"/>
    <dgm:cxn modelId="{2B0EC9B9-85B2-4BFA-81DB-BE73CBE5D7F2}" type="presOf" srcId="{C60C6512-4B9C-496C-A3D7-5418588C3BAD}" destId="{FDA284A7-B608-41EC-B0AE-932F2F12F605}" srcOrd="0" destOrd="0" presId="urn:microsoft.com/office/officeart/2005/8/layout/hList7"/>
    <dgm:cxn modelId="{17913DD7-F5EA-4B3E-AA37-8262A405870A}" type="presOf" srcId="{F54DF547-EF97-4150-8A95-C3EBE896903D}" destId="{16C738C3-BA8A-4057-9D1E-549AAB1BF58B}" srcOrd="1" destOrd="0" presId="urn:microsoft.com/office/officeart/2005/8/layout/hList7"/>
    <dgm:cxn modelId="{6C5D84E0-0088-428D-B502-DB46E3287A57}" type="presOf" srcId="{D9DB133A-5245-4BB6-AAA8-AACFC2254918}" destId="{A7352540-F6EC-4F44-83DE-600F5AC7E8A1}" srcOrd="0" destOrd="0" presId="urn:microsoft.com/office/officeart/2005/8/layout/hList7"/>
    <dgm:cxn modelId="{DE2629F2-4B08-4BFB-9C4E-A1D7FA39CE1A}" type="presOf" srcId="{CF642AA7-E723-46B0-B213-2D89AFA76BC2}" destId="{C7F6DE9D-929A-40D0-9F93-A293EBEBDE3A}" srcOrd="1" destOrd="0" presId="urn:microsoft.com/office/officeart/2005/8/layout/hList7"/>
    <dgm:cxn modelId="{2420A5F9-0018-480C-86F1-134CE5AEE9A7}" srcId="{A073A032-9606-4A06-96CF-6F131538904D}" destId="{ED2A8977-4702-4F7B-BBB8-1E4832B5E1F9}" srcOrd="0" destOrd="0" parTransId="{9AB50CC9-68B1-4138-884B-630A30410599}" sibTransId="{C60C6512-4B9C-496C-A3D7-5418588C3BAD}"/>
    <dgm:cxn modelId="{94254BFB-08D0-407D-BECA-6E6886D094AE}" type="presOf" srcId="{ED2A8977-4702-4F7B-BBB8-1E4832B5E1F9}" destId="{A3E1B203-8AB7-4A6F-BA1B-F21F39C3475F}" srcOrd="1" destOrd="0" presId="urn:microsoft.com/office/officeart/2005/8/layout/hList7"/>
    <dgm:cxn modelId="{D11C1779-6A4D-47D4-BD4A-B4D8C91E437F}" type="presParOf" srcId="{4C967F9B-0CB8-4FB4-BC58-191C5722FA63}" destId="{89649DD3-0B8F-48AD-9CCD-6F91CABA3FDA}" srcOrd="0" destOrd="0" presId="urn:microsoft.com/office/officeart/2005/8/layout/hList7"/>
    <dgm:cxn modelId="{439312FD-EE4B-4ED7-9CEB-0350697489A0}" type="presParOf" srcId="{4C967F9B-0CB8-4FB4-BC58-191C5722FA63}" destId="{FE3F5459-9B07-41DA-B9C0-537C4E0A4564}" srcOrd="1" destOrd="0" presId="urn:microsoft.com/office/officeart/2005/8/layout/hList7"/>
    <dgm:cxn modelId="{F61B2F08-BD13-4CB3-99A5-C1E28F0A54A5}" type="presParOf" srcId="{FE3F5459-9B07-41DA-B9C0-537C4E0A4564}" destId="{EFA0965A-3AA9-434B-AFF7-E1A430A2CFBF}" srcOrd="0" destOrd="0" presId="urn:microsoft.com/office/officeart/2005/8/layout/hList7"/>
    <dgm:cxn modelId="{255B4B66-660C-4961-AE5E-46E486D9AE6B}" type="presParOf" srcId="{EFA0965A-3AA9-434B-AFF7-E1A430A2CFBF}" destId="{97327FAE-C4D2-416D-8C12-609727027A31}" srcOrd="0" destOrd="0" presId="urn:microsoft.com/office/officeart/2005/8/layout/hList7"/>
    <dgm:cxn modelId="{FFBFFB1E-CA95-4833-ABDF-5CECCE80C689}" type="presParOf" srcId="{EFA0965A-3AA9-434B-AFF7-E1A430A2CFBF}" destId="{A3E1B203-8AB7-4A6F-BA1B-F21F39C3475F}" srcOrd="1" destOrd="0" presId="urn:microsoft.com/office/officeart/2005/8/layout/hList7"/>
    <dgm:cxn modelId="{E8A674D7-2EBC-422B-94F4-1BD7CB995163}" type="presParOf" srcId="{EFA0965A-3AA9-434B-AFF7-E1A430A2CFBF}" destId="{B16B0A3D-6BF1-4ED3-887A-9BCFF2819121}" srcOrd="2" destOrd="0" presId="urn:microsoft.com/office/officeart/2005/8/layout/hList7"/>
    <dgm:cxn modelId="{045265E0-3ECA-4337-8B21-5EB8B2780826}" type="presParOf" srcId="{EFA0965A-3AA9-434B-AFF7-E1A430A2CFBF}" destId="{FA87333B-CB9F-471B-9301-EA9C48FE375B}" srcOrd="3" destOrd="0" presId="urn:microsoft.com/office/officeart/2005/8/layout/hList7"/>
    <dgm:cxn modelId="{D0F89364-EC90-498E-8E83-0CF7950F42FC}" type="presParOf" srcId="{FE3F5459-9B07-41DA-B9C0-537C4E0A4564}" destId="{FDA284A7-B608-41EC-B0AE-932F2F12F605}" srcOrd="1" destOrd="0" presId="urn:microsoft.com/office/officeart/2005/8/layout/hList7"/>
    <dgm:cxn modelId="{143A5281-98EB-48D1-ADB8-6679D1C194D2}" type="presParOf" srcId="{FE3F5459-9B07-41DA-B9C0-537C4E0A4564}" destId="{6F3E34BF-CB31-4C6E-AD01-0DD44C02485E}" srcOrd="2" destOrd="0" presId="urn:microsoft.com/office/officeart/2005/8/layout/hList7"/>
    <dgm:cxn modelId="{F61033C6-AC32-4842-9C58-EBB3F2ECE096}" type="presParOf" srcId="{6F3E34BF-CB31-4C6E-AD01-0DD44C02485E}" destId="{1F823C12-D92E-4CE2-8387-63635F324394}" srcOrd="0" destOrd="0" presId="urn:microsoft.com/office/officeart/2005/8/layout/hList7"/>
    <dgm:cxn modelId="{018DBA1D-4B6B-4832-8FE0-3AB95B0B3DD2}" type="presParOf" srcId="{6F3E34BF-CB31-4C6E-AD01-0DD44C02485E}" destId="{D3CFF6F1-ADE1-4B9D-A455-773A222E59BB}" srcOrd="1" destOrd="0" presId="urn:microsoft.com/office/officeart/2005/8/layout/hList7"/>
    <dgm:cxn modelId="{B24FEA74-B83C-4287-A99D-090C8DAD9423}" type="presParOf" srcId="{6F3E34BF-CB31-4C6E-AD01-0DD44C02485E}" destId="{4D09BD7D-AF32-4E9B-B55F-DAEC05869B29}" srcOrd="2" destOrd="0" presId="urn:microsoft.com/office/officeart/2005/8/layout/hList7"/>
    <dgm:cxn modelId="{EF127ED4-75E5-4EE8-BAA5-BDFF04C4608F}" type="presParOf" srcId="{6F3E34BF-CB31-4C6E-AD01-0DD44C02485E}" destId="{C6D20076-E392-4E56-B3F8-9EE6964816B0}" srcOrd="3" destOrd="0" presId="urn:microsoft.com/office/officeart/2005/8/layout/hList7"/>
    <dgm:cxn modelId="{A647E9E7-553E-4894-8D96-D5B272DE856D}" type="presParOf" srcId="{FE3F5459-9B07-41DA-B9C0-537C4E0A4564}" destId="{A7352540-F6EC-4F44-83DE-600F5AC7E8A1}" srcOrd="3" destOrd="0" presId="urn:microsoft.com/office/officeart/2005/8/layout/hList7"/>
    <dgm:cxn modelId="{EBF32251-75D4-4590-BF64-7DF145BF0E65}" type="presParOf" srcId="{FE3F5459-9B07-41DA-B9C0-537C4E0A4564}" destId="{B403BE6C-60FF-4EDB-93FB-C06F8925E6A7}" srcOrd="4" destOrd="0" presId="urn:microsoft.com/office/officeart/2005/8/layout/hList7"/>
    <dgm:cxn modelId="{F598A8D9-2658-49CF-896D-13AA9D478C73}" type="presParOf" srcId="{B403BE6C-60FF-4EDB-93FB-C06F8925E6A7}" destId="{DC841107-A5C1-4658-8899-A22CEBA33BB7}" srcOrd="0" destOrd="0" presId="urn:microsoft.com/office/officeart/2005/8/layout/hList7"/>
    <dgm:cxn modelId="{BDFF2E16-A5F8-40AE-995C-5E6BCB179144}" type="presParOf" srcId="{B403BE6C-60FF-4EDB-93FB-C06F8925E6A7}" destId="{16C738C3-BA8A-4057-9D1E-549AAB1BF58B}" srcOrd="1" destOrd="0" presId="urn:microsoft.com/office/officeart/2005/8/layout/hList7"/>
    <dgm:cxn modelId="{3C5F7CFD-BDA8-48A4-AEEC-4A87315EA03E}" type="presParOf" srcId="{B403BE6C-60FF-4EDB-93FB-C06F8925E6A7}" destId="{776662A6-9D35-4B0F-ACD5-3327F380C716}" srcOrd="2" destOrd="0" presId="urn:microsoft.com/office/officeart/2005/8/layout/hList7"/>
    <dgm:cxn modelId="{2CC0C3B9-B214-4FE2-9F0B-D5375EA30C99}" type="presParOf" srcId="{B403BE6C-60FF-4EDB-93FB-C06F8925E6A7}" destId="{76C687C6-2860-4719-8CAA-43813C930061}" srcOrd="3" destOrd="0" presId="urn:microsoft.com/office/officeart/2005/8/layout/hList7"/>
    <dgm:cxn modelId="{F7DFABD0-C53E-4DBF-871A-B61BD567AF6B}" type="presParOf" srcId="{FE3F5459-9B07-41DA-B9C0-537C4E0A4564}" destId="{2B925BD7-2AF0-4ABD-A873-1E7E66C29E96}" srcOrd="5" destOrd="0" presId="urn:microsoft.com/office/officeart/2005/8/layout/hList7"/>
    <dgm:cxn modelId="{67699833-6489-4447-B6C7-1D4573310FAD}" type="presParOf" srcId="{FE3F5459-9B07-41DA-B9C0-537C4E0A4564}" destId="{ACC0EC31-39FB-4CB4-9C04-86DFB7656E48}" srcOrd="6" destOrd="0" presId="urn:microsoft.com/office/officeart/2005/8/layout/hList7"/>
    <dgm:cxn modelId="{719E2260-63B3-46CE-9344-47A40841F183}" type="presParOf" srcId="{ACC0EC31-39FB-4CB4-9C04-86DFB7656E48}" destId="{ED40AE6D-1899-47E7-BF8A-40335F3806B5}" srcOrd="0" destOrd="0" presId="urn:microsoft.com/office/officeart/2005/8/layout/hList7"/>
    <dgm:cxn modelId="{93F5E685-E8C3-4C7D-B4A4-25D3E830AAE3}" type="presParOf" srcId="{ACC0EC31-39FB-4CB4-9C04-86DFB7656E48}" destId="{C7F6DE9D-929A-40D0-9F93-A293EBEBDE3A}" srcOrd="1" destOrd="0" presId="urn:microsoft.com/office/officeart/2005/8/layout/hList7"/>
    <dgm:cxn modelId="{398D624B-8F52-450C-806E-68302D1DC0CB}" type="presParOf" srcId="{ACC0EC31-39FB-4CB4-9C04-86DFB7656E48}" destId="{BB116BF0-7CFA-4EDD-9A5F-E3B1FEF07511}" srcOrd="2" destOrd="0" presId="urn:microsoft.com/office/officeart/2005/8/layout/hList7"/>
    <dgm:cxn modelId="{9DFBA755-F2BF-4821-BD4F-CA4A72392542}" type="presParOf" srcId="{ACC0EC31-39FB-4CB4-9C04-86DFB7656E48}" destId="{2223F34A-4B9B-4CC4-B0B1-41912B0D6F0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C407B-1F48-4BDC-A3A9-0F81852A4CF1}">
      <dsp:nvSpPr>
        <dsp:cNvPr id="0" name=""/>
        <dsp:cNvSpPr/>
      </dsp:nvSpPr>
      <dsp:spPr>
        <a:xfrm>
          <a:off x="2009" y="0"/>
          <a:ext cx="1871878" cy="6015790"/>
        </a:xfrm>
        <a:prstGeom prst="roundRect">
          <a:avLst>
            <a:gd name="adj" fmla="val 10000"/>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CL" sz="2800" b="1" i="0" kern="1200" dirty="0">
              <a:solidFill>
                <a:schemeClr val="bg1"/>
              </a:solidFill>
              <a:effectLst>
                <a:outerShdw blurRad="38100" dist="38100" dir="2700000" algn="tl">
                  <a:srgbClr val="000000">
                    <a:alpha val="43137"/>
                  </a:srgbClr>
                </a:outerShdw>
              </a:effectLst>
            </a:rPr>
            <a:t>Domingo</a:t>
          </a:r>
          <a:r>
            <a:rPr lang="es-CL" sz="2400" b="1" i="0" kern="1200" dirty="0"/>
            <a:t> </a:t>
          </a:r>
        </a:p>
        <a:p>
          <a:pPr marL="0" lvl="0" indent="0" algn="ctr" defTabSz="1244600">
            <a:lnSpc>
              <a:spcPct val="90000"/>
            </a:lnSpc>
            <a:spcBef>
              <a:spcPct val="0"/>
            </a:spcBef>
            <a:spcAft>
              <a:spcPct val="35000"/>
            </a:spcAft>
            <a:buNone/>
          </a:pPr>
          <a:r>
            <a:rPr lang="es-CL" sz="2800" b="1" kern="1200" dirty="0">
              <a:effectLst>
                <a:outerShdw blurRad="38100" dist="38100" dir="2700000" algn="tl">
                  <a:srgbClr val="000000">
                    <a:alpha val="43137"/>
                  </a:srgbClr>
                </a:outerShdw>
              </a:effectLst>
            </a:rPr>
            <a:t>Divina Liturgia</a:t>
          </a:r>
        </a:p>
        <a:p>
          <a:pPr marL="0" lvl="0" indent="0" algn="ctr" defTabSz="1244600">
            <a:lnSpc>
              <a:spcPct val="90000"/>
            </a:lnSpc>
            <a:spcBef>
              <a:spcPct val="0"/>
            </a:spcBef>
            <a:spcAft>
              <a:spcPct val="35000"/>
            </a:spcAft>
            <a:buNone/>
          </a:pPr>
          <a:r>
            <a:rPr lang="es-CL" sz="2800" b="1" kern="1200" dirty="0">
              <a:effectLst>
                <a:outerShdw blurRad="38100" dist="38100" dir="2700000" algn="tl">
                  <a:srgbClr val="000000">
                    <a:alpha val="43137"/>
                  </a:srgbClr>
                </a:outerShdw>
              </a:effectLst>
            </a:rPr>
            <a:t>11:00</a:t>
          </a:r>
        </a:p>
      </dsp:txBody>
      <dsp:txXfrm>
        <a:off x="2009" y="2406316"/>
        <a:ext cx="1871878" cy="2406316"/>
      </dsp:txXfrm>
    </dsp:sp>
    <dsp:sp modelId="{3137CAB9-B251-4034-9E82-8738A4E7F2B5}">
      <dsp:nvSpPr>
        <dsp:cNvPr id="0" name=""/>
        <dsp:cNvSpPr/>
      </dsp:nvSpPr>
      <dsp:spPr>
        <a:xfrm>
          <a:off x="58165" y="360947"/>
          <a:ext cx="1759565" cy="200325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075A0C4-6633-4A95-9BBB-8B06513DDB76}">
      <dsp:nvSpPr>
        <dsp:cNvPr id="0" name=""/>
        <dsp:cNvSpPr/>
      </dsp:nvSpPr>
      <dsp:spPr>
        <a:xfrm>
          <a:off x="1930044" y="0"/>
          <a:ext cx="1871878" cy="6015790"/>
        </a:xfrm>
        <a:prstGeom prst="roundRect">
          <a:avLst>
            <a:gd name="adj" fmla="val 10000"/>
          </a:avLst>
        </a:prstGeom>
        <a:gradFill rotWithShape="0">
          <a:gsLst>
            <a:gs pos="0">
              <a:schemeClr val="accent5">
                <a:hueOff val="-3212797"/>
                <a:satOff val="574"/>
                <a:lumOff val="-1255"/>
                <a:alphaOff val="0"/>
                <a:tint val="94000"/>
                <a:satMod val="103000"/>
                <a:lumMod val="102000"/>
              </a:schemeClr>
            </a:gs>
            <a:gs pos="50000">
              <a:schemeClr val="accent5">
                <a:hueOff val="-3212797"/>
                <a:satOff val="574"/>
                <a:lumOff val="-1255"/>
                <a:alphaOff val="0"/>
                <a:shade val="100000"/>
                <a:satMod val="110000"/>
                <a:lumMod val="100000"/>
              </a:schemeClr>
            </a:gs>
            <a:gs pos="100000">
              <a:schemeClr val="accent5">
                <a:hueOff val="-3212797"/>
                <a:satOff val="574"/>
                <a:lumOff val="-1255"/>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CL" sz="2800" b="1" kern="1200" dirty="0">
              <a:solidFill>
                <a:schemeClr val="bg1"/>
              </a:solidFill>
              <a:effectLst>
                <a:outerShdw blurRad="38100" dist="38100" dir="2700000" algn="tl">
                  <a:srgbClr val="000000">
                    <a:alpha val="43137"/>
                  </a:srgbClr>
                </a:outerShdw>
              </a:effectLst>
            </a:rPr>
            <a:t>Lunes</a:t>
          </a:r>
          <a:r>
            <a:rPr lang="es-CL" sz="2800" b="1" kern="1200" dirty="0">
              <a:effectLst>
                <a:outerShdw blurRad="38100" dist="38100" dir="2700000" algn="tl">
                  <a:srgbClr val="000000">
                    <a:alpha val="43137"/>
                  </a:srgbClr>
                </a:outerShdw>
              </a:effectLst>
            </a:rPr>
            <a:t>         </a:t>
          </a:r>
        </a:p>
        <a:p>
          <a:pPr marL="0" lvl="0" indent="0" algn="ctr" defTabSz="1244600">
            <a:lnSpc>
              <a:spcPct val="90000"/>
            </a:lnSpc>
            <a:spcBef>
              <a:spcPct val="0"/>
            </a:spcBef>
            <a:spcAft>
              <a:spcPct val="35000"/>
            </a:spcAft>
            <a:buNone/>
          </a:pPr>
          <a:r>
            <a:rPr lang="es-CL" sz="2800" b="1" kern="1200" dirty="0">
              <a:effectLst>
                <a:outerShdw blurRad="38100" dist="38100" dir="2700000" algn="tl">
                  <a:srgbClr val="000000">
                    <a:alpha val="43137"/>
                  </a:srgbClr>
                </a:outerShdw>
              </a:effectLst>
            </a:rPr>
            <a:t>Los Milagros de Jesús</a:t>
          </a:r>
        </a:p>
        <a:p>
          <a:pPr marL="0" lvl="0" indent="0" algn="ctr" defTabSz="1244600">
            <a:lnSpc>
              <a:spcPct val="90000"/>
            </a:lnSpc>
            <a:spcBef>
              <a:spcPct val="0"/>
            </a:spcBef>
            <a:spcAft>
              <a:spcPct val="35000"/>
            </a:spcAft>
            <a:buNone/>
          </a:pPr>
          <a:r>
            <a:rPr lang="es-CL" sz="2800" b="1" kern="1200" dirty="0">
              <a:effectLst>
                <a:outerShdw blurRad="38100" dist="38100" dir="2700000" algn="tl">
                  <a:srgbClr val="000000">
                    <a:alpha val="43137"/>
                  </a:srgbClr>
                </a:outerShdw>
              </a:effectLst>
            </a:rPr>
            <a:t>20:00</a:t>
          </a:r>
        </a:p>
      </dsp:txBody>
      <dsp:txXfrm>
        <a:off x="1930044" y="2406316"/>
        <a:ext cx="1871878" cy="2406316"/>
      </dsp:txXfrm>
    </dsp:sp>
    <dsp:sp modelId="{0FDF0F75-6654-47B5-AD31-8E5E250A27A4}">
      <dsp:nvSpPr>
        <dsp:cNvPr id="0" name=""/>
        <dsp:cNvSpPr/>
      </dsp:nvSpPr>
      <dsp:spPr>
        <a:xfrm>
          <a:off x="1986200" y="360947"/>
          <a:ext cx="1759565" cy="200325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333D439-4281-4EDA-9056-2B8A2A040981}">
      <dsp:nvSpPr>
        <dsp:cNvPr id="0" name=""/>
        <dsp:cNvSpPr/>
      </dsp:nvSpPr>
      <dsp:spPr>
        <a:xfrm>
          <a:off x="3858079" y="0"/>
          <a:ext cx="1871878" cy="6015790"/>
        </a:xfrm>
        <a:prstGeom prst="roundRect">
          <a:avLst>
            <a:gd name="adj" fmla="val 10000"/>
          </a:avLst>
        </a:prstGeom>
        <a:gradFill rotWithShape="0">
          <a:gsLst>
            <a:gs pos="0">
              <a:schemeClr val="accent5">
                <a:hueOff val="-6425593"/>
                <a:satOff val="1148"/>
                <a:lumOff val="-2510"/>
                <a:alphaOff val="0"/>
                <a:tint val="94000"/>
                <a:satMod val="103000"/>
                <a:lumMod val="102000"/>
              </a:schemeClr>
            </a:gs>
            <a:gs pos="50000">
              <a:schemeClr val="accent5">
                <a:hueOff val="-6425593"/>
                <a:satOff val="1148"/>
                <a:lumOff val="-2510"/>
                <a:alphaOff val="0"/>
                <a:shade val="100000"/>
                <a:satMod val="110000"/>
                <a:lumMod val="100000"/>
              </a:schemeClr>
            </a:gs>
            <a:gs pos="100000">
              <a:schemeClr val="accent5">
                <a:hueOff val="-6425593"/>
                <a:satOff val="1148"/>
                <a:lumOff val="-251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CL" sz="2800" b="1" kern="1200" dirty="0">
              <a:solidFill>
                <a:schemeClr val="bg1"/>
              </a:solidFill>
              <a:effectLst>
                <a:outerShdw blurRad="38100" dist="38100" dir="2700000" algn="tl">
                  <a:srgbClr val="000000">
                    <a:alpha val="43137"/>
                  </a:srgbClr>
                </a:outerShdw>
              </a:effectLst>
            </a:rPr>
            <a:t>Martes</a:t>
          </a:r>
          <a:r>
            <a:rPr lang="es-CL" sz="2800" kern="1200" dirty="0"/>
            <a:t> </a:t>
          </a:r>
        </a:p>
        <a:p>
          <a:pPr marL="0" lvl="0" indent="0" algn="ctr" defTabSz="1244600">
            <a:lnSpc>
              <a:spcPct val="90000"/>
            </a:lnSpc>
            <a:spcBef>
              <a:spcPct val="0"/>
            </a:spcBef>
            <a:spcAft>
              <a:spcPct val="35000"/>
            </a:spcAft>
            <a:buNone/>
          </a:pPr>
          <a:r>
            <a:rPr lang="es-CL" sz="2600" b="1" kern="1200" dirty="0">
              <a:effectLst>
                <a:outerShdw blurRad="38100" dist="38100" dir="2700000" algn="tl">
                  <a:srgbClr val="000000">
                    <a:alpha val="43137"/>
                  </a:srgbClr>
                </a:outerShdw>
              </a:effectLst>
            </a:rPr>
            <a:t>Vísperas, Oración y Responso</a:t>
          </a:r>
        </a:p>
        <a:p>
          <a:pPr marL="0" lvl="0" indent="0" algn="ctr" defTabSz="1244600">
            <a:lnSpc>
              <a:spcPct val="90000"/>
            </a:lnSpc>
            <a:spcBef>
              <a:spcPct val="0"/>
            </a:spcBef>
            <a:spcAft>
              <a:spcPct val="35000"/>
            </a:spcAft>
            <a:buNone/>
          </a:pPr>
          <a:r>
            <a:rPr lang="es-CL" sz="2800" b="1" kern="1200" dirty="0">
              <a:effectLst>
                <a:outerShdw blurRad="38100" dist="38100" dir="2700000" algn="tl">
                  <a:srgbClr val="000000">
                    <a:alpha val="43137"/>
                  </a:srgbClr>
                </a:outerShdw>
              </a:effectLst>
            </a:rPr>
            <a:t> 20:00</a:t>
          </a:r>
        </a:p>
      </dsp:txBody>
      <dsp:txXfrm>
        <a:off x="3858079" y="2406316"/>
        <a:ext cx="1871878" cy="2406316"/>
      </dsp:txXfrm>
    </dsp:sp>
    <dsp:sp modelId="{D673C4D2-913A-4899-9325-C255E4C1C1C2}">
      <dsp:nvSpPr>
        <dsp:cNvPr id="0" name=""/>
        <dsp:cNvSpPr/>
      </dsp:nvSpPr>
      <dsp:spPr>
        <a:xfrm>
          <a:off x="3914235" y="360947"/>
          <a:ext cx="1759565" cy="200325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4000" r="-34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99ABA65-A095-45BB-AFC1-46E96A451B49}">
      <dsp:nvSpPr>
        <dsp:cNvPr id="0" name=""/>
        <dsp:cNvSpPr/>
      </dsp:nvSpPr>
      <dsp:spPr>
        <a:xfrm>
          <a:off x="5786113" y="0"/>
          <a:ext cx="2079376" cy="6015790"/>
        </a:xfrm>
        <a:prstGeom prst="roundRect">
          <a:avLst>
            <a:gd name="adj" fmla="val 10000"/>
          </a:avLst>
        </a:prstGeom>
        <a:gradFill rotWithShape="0">
          <a:gsLst>
            <a:gs pos="0">
              <a:schemeClr val="accent5">
                <a:hueOff val="-9638391"/>
                <a:satOff val="1722"/>
                <a:lumOff val="-3765"/>
                <a:alphaOff val="0"/>
                <a:tint val="94000"/>
                <a:satMod val="103000"/>
                <a:lumMod val="102000"/>
              </a:schemeClr>
            </a:gs>
            <a:gs pos="50000">
              <a:schemeClr val="accent5">
                <a:hueOff val="-9638391"/>
                <a:satOff val="1722"/>
                <a:lumOff val="-3765"/>
                <a:alphaOff val="0"/>
                <a:shade val="100000"/>
                <a:satMod val="110000"/>
                <a:lumMod val="100000"/>
              </a:schemeClr>
            </a:gs>
            <a:gs pos="100000">
              <a:schemeClr val="accent5">
                <a:hueOff val="-9638391"/>
                <a:satOff val="1722"/>
                <a:lumOff val="-3765"/>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CL" sz="2800" b="1" kern="1200" dirty="0">
              <a:solidFill>
                <a:schemeClr val="bg1"/>
              </a:solidFill>
              <a:effectLst>
                <a:outerShdw blurRad="38100" dist="38100" dir="2700000" algn="tl">
                  <a:srgbClr val="000000">
                    <a:alpha val="43137"/>
                  </a:srgbClr>
                </a:outerShdw>
              </a:effectLst>
            </a:rPr>
            <a:t>Miércoles</a:t>
          </a:r>
          <a:r>
            <a:rPr lang="es-CL" sz="2800" b="1" kern="1200" dirty="0">
              <a:effectLst>
                <a:outerShdw blurRad="38100" dist="38100" dir="2700000" algn="tl">
                  <a:srgbClr val="000000">
                    <a:alpha val="43137"/>
                  </a:srgbClr>
                </a:outerShdw>
              </a:effectLst>
            </a:rPr>
            <a:t> </a:t>
          </a:r>
        </a:p>
        <a:p>
          <a:pPr marL="0" lvl="0" indent="0" algn="ctr" defTabSz="1244600">
            <a:lnSpc>
              <a:spcPct val="90000"/>
            </a:lnSpc>
            <a:spcBef>
              <a:spcPct val="0"/>
            </a:spcBef>
            <a:spcAft>
              <a:spcPct val="35000"/>
            </a:spcAft>
            <a:buNone/>
          </a:pPr>
          <a:r>
            <a:rPr lang="es-CL" sz="2400" b="1" kern="1200" dirty="0">
              <a:effectLst>
                <a:outerShdw blurRad="38100" dist="38100" dir="2700000" algn="tl">
                  <a:srgbClr val="000000">
                    <a:alpha val="43137"/>
                  </a:srgbClr>
                </a:outerShdw>
              </a:effectLst>
            </a:rPr>
            <a:t>Pregúntele al Padre Francisco</a:t>
          </a:r>
        </a:p>
        <a:p>
          <a:pPr marL="0" lvl="0" indent="0" algn="ctr" defTabSz="1244600">
            <a:lnSpc>
              <a:spcPct val="90000"/>
            </a:lnSpc>
            <a:spcBef>
              <a:spcPct val="0"/>
            </a:spcBef>
            <a:spcAft>
              <a:spcPct val="35000"/>
            </a:spcAft>
            <a:buNone/>
          </a:pPr>
          <a:r>
            <a:rPr lang="es-CL" sz="2400" b="1" kern="1200" dirty="0">
              <a:effectLst>
                <a:outerShdw blurRad="38100" dist="38100" dir="2700000" algn="tl">
                  <a:srgbClr val="000000">
                    <a:alpha val="43137"/>
                  </a:srgbClr>
                </a:outerShdw>
              </a:effectLst>
            </a:rPr>
            <a:t>20:00</a:t>
          </a:r>
        </a:p>
      </dsp:txBody>
      <dsp:txXfrm>
        <a:off x="5786113" y="2406316"/>
        <a:ext cx="2079376" cy="2406316"/>
      </dsp:txXfrm>
    </dsp:sp>
    <dsp:sp modelId="{3C1D65B7-230C-4EE2-92AA-3F7D98D38B04}">
      <dsp:nvSpPr>
        <dsp:cNvPr id="0" name=""/>
        <dsp:cNvSpPr/>
      </dsp:nvSpPr>
      <dsp:spPr>
        <a:xfrm>
          <a:off x="5946019" y="360947"/>
          <a:ext cx="1759565" cy="200325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57A66EF-86E7-48E7-B6C3-9FA5C1FEDF9B}">
      <dsp:nvSpPr>
        <dsp:cNvPr id="0" name=""/>
        <dsp:cNvSpPr/>
      </dsp:nvSpPr>
      <dsp:spPr>
        <a:xfrm>
          <a:off x="7921646" y="0"/>
          <a:ext cx="1871878" cy="6015790"/>
        </a:xfrm>
        <a:prstGeom prst="roundRect">
          <a:avLst>
            <a:gd name="adj" fmla="val 10000"/>
          </a:avLst>
        </a:prstGeom>
        <a:gradFill rotWithShape="0">
          <a:gsLst>
            <a:gs pos="0">
              <a:schemeClr val="accent5">
                <a:hueOff val="-12851187"/>
                <a:satOff val="2296"/>
                <a:lumOff val="-5020"/>
                <a:alphaOff val="0"/>
                <a:tint val="94000"/>
                <a:satMod val="103000"/>
                <a:lumMod val="102000"/>
              </a:schemeClr>
            </a:gs>
            <a:gs pos="50000">
              <a:schemeClr val="accent5">
                <a:hueOff val="-12851187"/>
                <a:satOff val="2296"/>
                <a:lumOff val="-5020"/>
                <a:alphaOff val="0"/>
                <a:shade val="100000"/>
                <a:satMod val="110000"/>
                <a:lumMod val="100000"/>
              </a:schemeClr>
            </a:gs>
            <a:gs pos="100000">
              <a:schemeClr val="accent5">
                <a:hueOff val="-12851187"/>
                <a:satOff val="2296"/>
                <a:lumOff val="-502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CL" sz="2800" b="1" kern="1200" dirty="0">
              <a:solidFill>
                <a:schemeClr val="bg1"/>
              </a:solidFill>
              <a:effectLst>
                <a:outerShdw blurRad="38100" dist="38100" dir="2700000" algn="tl">
                  <a:srgbClr val="000000">
                    <a:alpha val="43137"/>
                  </a:srgbClr>
                </a:outerShdw>
              </a:effectLst>
            </a:rPr>
            <a:t>Jueves</a:t>
          </a:r>
          <a:r>
            <a:rPr lang="es-CL" sz="2800" b="1" kern="1200" dirty="0">
              <a:effectLst>
                <a:outerShdw blurRad="38100" dist="38100" dir="2700000" algn="tl">
                  <a:srgbClr val="000000">
                    <a:alpha val="43137"/>
                  </a:srgbClr>
                </a:outerShdw>
              </a:effectLst>
            </a:rPr>
            <a:t> </a:t>
          </a:r>
        </a:p>
        <a:p>
          <a:pPr marL="0" lvl="0" indent="0" algn="ctr" defTabSz="1244600">
            <a:lnSpc>
              <a:spcPct val="90000"/>
            </a:lnSpc>
            <a:spcBef>
              <a:spcPct val="0"/>
            </a:spcBef>
            <a:spcAft>
              <a:spcPct val="35000"/>
            </a:spcAft>
            <a:buNone/>
          </a:pPr>
          <a:r>
            <a:rPr lang="es-CL" sz="2200" b="1" kern="1200" dirty="0">
              <a:effectLst>
                <a:outerShdw blurRad="38100" dist="38100" dir="2700000" algn="tl">
                  <a:srgbClr val="000000">
                    <a:alpha val="43137"/>
                  </a:srgbClr>
                </a:outerShdw>
              </a:effectLst>
            </a:rPr>
            <a:t>Oración de </a:t>
          </a:r>
          <a:r>
            <a:rPr lang="es-CL" sz="2400" b="1" kern="1200" dirty="0">
              <a:effectLst>
                <a:outerShdw blurRad="38100" dist="38100" dir="2700000" algn="tl">
                  <a:srgbClr val="000000">
                    <a:alpha val="43137"/>
                  </a:srgbClr>
                </a:outerShdw>
              </a:effectLst>
            </a:rPr>
            <a:t>Sanación Física y Espiritual</a:t>
          </a:r>
        </a:p>
        <a:p>
          <a:pPr marL="0" lvl="0" indent="0" algn="ctr" defTabSz="1244600">
            <a:lnSpc>
              <a:spcPct val="90000"/>
            </a:lnSpc>
            <a:spcBef>
              <a:spcPct val="0"/>
            </a:spcBef>
            <a:spcAft>
              <a:spcPct val="35000"/>
            </a:spcAft>
            <a:buNone/>
          </a:pPr>
          <a:r>
            <a:rPr lang="es-CL" sz="2400" b="1" kern="1200" dirty="0">
              <a:effectLst>
                <a:outerShdw blurRad="38100" dist="38100" dir="2700000" algn="tl">
                  <a:srgbClr val="000000">
                    <a:alpha val="43137"/>
                  </a:srgbClr>
                </a:outerShdw>
              </a:effectLst>
            </a:rPr>
            <a:t>20:00</a:t>
          </a:r>
        </a:p>
      </dsp:txBody>
      <dsp:txXfrm>
        <a:off x="7921646" y="2406316"/>
        <a:ext cx="1871878" cy="2406316"/>
      </dsp:txXfrm>
    </dsp:sp>
    <dsp:sp modelId="{FC4243D0-CF45-4257-A260-320A71C25533}">
      <dsp:nvSpPr>
        <dsp:cNvPr id="0" name=""/>
        <dsp:cNvSpPr/>
      </dsp:nvSpPr>
      <dsp:spPr>
        <a:xfrm>
          <a:off x="7977802" y="360947"/>
          <a:ext cx="1759565" cy="2003258"/>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3591F22-4FC3-4F6E-A116-B9EB2CF61101}">
      <dsp:nvSpPr>
        <dsp:cNvPr id="0" name=""/>
        <dsp:cNvSpPr/>
      </dsp:nvSpPr>
      <dsp:spPr>
        <a:xfrm>
          <a:off x="9849681" y="0"/>
          <a:ext cx="1871878" cy="6015790"/>
        </a:xfrm>
        <a:prstGeom prst="roundRect">
          <a:avLst>
            <a:gd name="adj" fmla="val 10000"/>
          </a:avLst>
        </a:prstGeom>
        <a:gradFill rotWithShape="0">
          <a:gsLst>
            <a:gs pos="0">
              <a:schemeClr val="accent5">
                <a:hueOff val="-16063984"/>
                <a:satOff val="2870"/>
                <a:lumOff val="-6275"/>
                <a:alphaOff val="0"/>
                <a:tint val="94000"/>
                <a:satMod val="103000"/>
                <a:lumMod val="102000"/>
              </a:schemeClr>
            </a:gs>
            <a:gs pos="50000">
              <a:schemeClr val="accent5">
                <a:hueOff val="-16063984"/>
                <a:satOff val="2870"/>
                <a:lumOff val="-6275"/>
                <a:alphaOff val="0"/>
                <a:shade val="100000"/>
                <a:satMod val="110000"/>
                <a:lumMod val="100000"/>
              </a:schemeClr>
            </a:gs>
            <a:gs pos="100000">
              <a:schemeClr val="accent5">
                <a:hueOff val="-16063984"/>
                <a:satOff val="2870"/>
                <a:lumOff val="-6275"/>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CL" sz="2800" b="1" kern="1200" dirty="0">
              <a:solidFill>
                <a:schemeClr val="bg1"/>
              </a:solidFill>
              <a:effectLst>
                <a:outerShdw blurRad="38100" dist="38100" dir="2700000" algn="tl">
                  <a:srgbClr val="000000">
                    <a:alpha val="43137"/>
                  </a:srgbClr>
                </a:outerShdw>
              </a:effectLst>
            </a:rPr>
            <a:t>Viernes</a:t>
          </a:r>
          <a:r>
            <a:rPr lang="es-CL" sz="2800" b="1" kern="1200" dirty="0">
              <a:effectLst>
                <a:outerShdw blurRad="38100" dist="38100" dir="2700000" algn="tl">
                  <a:srgbClr val="000000">
                    <a:alpha val="43137"/>
                  </a:srgbClr>
                </a:outerShdw>
              </a:effectLst>
            </a:rPr>
            <a:t>        </a:t>
          </a:r>
        </a:p>
        <a:p>
          <a:pPr marL="0" lvl="0" indent="0" algn="ctr" defTabSz="1244600">
            <a:lnSpc>
              <a:spcPct val="90000"/>
            </a:lnSpc>
            <a:spcBef>
              <a:spcPct val="0"/>
            </a:spcBef>
            <a:spcAft>
              <a:spcPct val="35000"/>
            </a:spcAft>
            <a:buNone/>
          </a:pPr>
          <a:r>
            <a:rPr lang="es-CL" sz="2000" b="1" kern="1200" dirty="0">
              <a:effectLst>
                <a:outerShdw blurRad="38100" dist="38100" dir="2700000" algn="tl">
                  <a:srgbClr val="000000">
                    <a:alpha val="43137"/>
                  </a:srgbClr>
                </a:outerShdw>
              </a:effectLst>
            </a:rPr>
            <a:t>El Tesoro Revelado </a:t>
          </a:r>
          <a:r>
            <a:rPr lang="es-CL" sz="1800" b="1" kern="1200" dirty="0">
              <a:effectLst>
                <a:outerShdw blurRad="38100" dist="38100" dir="2700000" algn="tl">
                  <a:srgbClr val="000000">
                    <a:alpha val="43137"/>
                  </a:srgbClr>
                </a:outerShdw>
              </a:effectLst>
            </a:rPr>
            <a:t>Contingencia y  Espiritualidad</a:t>
          </a:r>
        </a:p>
        <a:p>
          <a:pPr marL="0" lvl="0" indent="0" algn="ctr" defTabSz="1244600">
            <a:lnSpc>
              <a:spcPct val="90000"/>
            </a:lnSpc>
            <a:spcBef>
              <a:spcPct val="0"/>
            </a:spcBef>
            <a:spcAft>
              <a:spcPct val="35000"/>
            </a:spcAft>
            <a:buNone/>
          </a:pPr>
          <a:r>
            <a:rPr lang="es-CL" sz="2400" b="1" kern="1200" dirty="0">
              <a:effectLst>
                <a:outerShdw blurRad="38100" dist="38100" dir="2700000" algn="tl">
                  <a:srgbClr val="000000">
                    <a:alpha val="43137"/>
                  </a:srgbClr>
                </a:outerShdw>
              </a:effectLst>
            </a:rPr>
            <a:t>20:00</a:t>
          </a:r>
        </a:p>
      </dsp:txBody>
      <dsp:txXfrm>
        <a:off x="9849681" y="2406316"/>
        <a:ext cx="1871878" cy="2406316"/>
      </dsp:txXfrm>
    </dsp:sp>
    <dsp:sp modelId="{416801F1-CCF6-4BB8-B596-F92B3D816BEA}">
      <dsp:nvSpPr>
        <dsp:cNvPr id="0" name=""/>
        <dsp:cNvSpPr/>
      </dsp:nvSpPr>
      <dsp:spPr>
        <a:xfrm>
          <a:off x="9905837" y="360947"/>
          <a:ext cx="1759565" cy="2003258"/>
        </a:xfrm>
        <a:prstGeom prst="ellipse">
          <a:avLst/>
        </a:prstGeom>
        <a:blipFill>
          <a:blip xmlns:r="http://schemas.openxmlformats.org/officeDocument/2006/relationships" r:embed="rId6"/>
          <a:srcRect/>
          <a:stretch>
            <a:fillRect l="-34000" r="-34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EDCFD9B-D718-4BB5-B947-F0E2676F566B}">
      <dsp:nvSpPr>
        <dsp:cNvPr id="0" name=""/>
        <dsp:cNvSpPr/>
      </dsp:nvSpPr>
      <dsp:spPr>
        <a:xfrm>
          <a:off x="468942" y="4812632"/>
          <a:ext cx="10785683" cy="902368"/>
        </a:xfrm>
        <a:prstGeom prst="leftRightArrow">
          <a:avLst/>
        </a:prstGeom>
        <a:solidFill>
          <a:schemeClr val="accent5">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27FAE-C4D2-416D-8C12-609727027A31}">
      <dsp:nvSpPr>
        <dsp:cNvPr id="0" name=""/>
        <dsp:cNvSpPr/>
      </dsp:nvSpPr>
      <dsp:spPr>
        <a:xfrm>
          <a:off x="2593" y="0"/>
          <a:ext cx="2718013" cy="363440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L" sz="2400" kern="1200" dirty="0"/>
            <a:t>Exorcismos</a:t>
          </a:r>
        </a:p>
        <a:p>
          <a:pPr marL="0" lvl="0" indent="0" algn="ctr" defTabSz="1066800">
            <a:lnSpc>
              <a:spcPct val="90000"/>
            </a:lnSpc>
            <a:spcBef>
              <a:spcPct val="0"/>
            </a:spcBef>
            <a:spcAft>
              <a:spcPct val="35000"/>
            </a:spcAft>
            <a:buNone/>
          </a:pPr>
          <a:r>
            <a:rPr lang="es-CL" sz="2400" kern="1200" dirty="0"/>
            <a:t>7</a:t>
          </a:r>
        </a:p>
      </dsp:txBody>
      <dsp:txXfrm>
        <a:off x="2593" y="1453763"/>
        <a:ext cx="2718013" cy="1453763"/>
      </dsp:txXfrm>
    </dsp:sp>
    <dsp:sp modelId="{FA87333B-CB9F-471B-9301-EA9C48FE375B}">
      <dsp:nvSpPr>
        <dsp:cNvPr id="0" name=""/>
        <dsp:cNvSpPr/>
      </dsp:nvSpPr>
      <dsp:spPr>
        <a:xfrm>
          <a:off x="756470" y="218064"/>
          <a:ext cx="1210258" cy="1210258"/>
        </a:xfrm>
        <a:prstGeom prst="ellipse">
          <a:avLst/>
        </a:prstGeom>
        <a:blipFill>
          <a:blip xmlns:r="http://schemas.openxmlformats.org/officeDocument/2006/relationships" r:embed="rId1"/>
          <a:srcRect/>
          <a:stretch>
            <a:fillRect t="-7000" b="-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823C12-D92E-4CE2-8387-63635F324394}">
      <dsp:nvSpPr>
        <dsp:cNvPr id="0" name=""/>
        <dsp:cNvSpPr/>
      </dsp:nvSpPr>
      <dsp:spPr>
        <a:xfrm>
          <a:off x="2802146" y="0"/>
          <a:ext cx="2718013" cy="3634409"/>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L" sz="2400" kern="1200" dirty="0"/>
            <a:t>Curaciones</a:t>
          </a:r>
        </a:p>
        <a:p>
          <a:pPr marL="0" lvl="0" indent="0" algn="ctr" defTabSz="1066800">
            <a:lnSpc>
              <a:spcPct val="90000"/>
            </a:lnSpc>
            <a:spcBef>
              <a:spcPct val="0"/>
            </a:spcBef>
            <a:spcAft>
              <a:spcPct val="35000"/>
            </a:spcAft>
            <a:buNone/>
          </a:pPr>
          <a:r>
            <a:rPr lang="es-CL" sz="2400" kern="1200" dirty="0"/>
            <a:t>17</a:t>
          </a:r>
        </a:p>
      </dsp:txBody>
      <dsp:txXfrm>
        <a:off x="2802146" y="1453763"/>
        <a:ext cx="2718013" cy="1453763"/>
      </dsp:txXfrm>
    </dsp:sp>
    <dsp:sp modelId="{C6D20076-E392-4E56-B3F8-9EE6964816B0}">
      <dsp:nvSpPr>
        <dsp:cNvPr id="0" name=""/>
        <dsp:cNvSpPr/>
      </dsp:nvSpPr>
      <dsp:spPr>
        <a:xfrm>
          <a:off x="3556024" y="218064"/>
          <a:ext cx="1210258" cy="1210258"/>
        </a:xfrm>
        <a:prstGeom prst="ellipse">
          <a:avLst/>
        </a:prstGeom>
        <a:blipFill>
          <a:blip xmlns:r="http://schemas.openxmlformats.org/officeDocument/2006/relationships" r:embed="rId2"/>
          <a:srcRect/>
          <a:stretch>
            <a:fillRect t="-21000" b="-2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841107-A5C1-4658-8899-A22CEBA33BB7}">
      <dsp:nvSpPr>
        <dsp:cNvPr id="0" name=""/>
        <dsp:cNvSpPr/>
      </dsp:nvSpPr>
      <dsp:spPr>
        <a:xfrm>
          <a:off x="5601700" y="0"/>
          <a:ext cx="2718013" cy="3634409"/>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L" sz="2400" kern="1200" dirty="0"/>
            <a:t>Resurrección</a:t>
          </a:r>
        </a:p>
        <a:p>
          <a:pPr marL="0" lvl="0" indent="0" algn="ctr" defTabSz="1066800">
            <a:lnSpc>
              <a:spcPct val="90000"/>
            </a:lnSpc>
            <a:spcBef>
              <a:spcPct val="0"/>
            </a:spcBef>
            <a:spcAft>
              <a:spcPct val="35000"/>
            </a:spcAft>
            <a:buNone/>
          </a:pPr>
          <a:r>
            <a:rPr lang="es-CL" sz="2400" kern="1200" dirty="0"/>
            <a:t>4</a:t>
          </a:r>
        </a:p>
      </dsp:txBody>
      <dsp:txXfrm>
        <a:off x="5601700" y="1453763"/>
        <a:ext cx="2718013" cy="1453763"/>
      </dsp:txXfrm>
    </dsp:sp>
    <dsp:sp modelId="{76C687C6-2860-4719-8CAA-43813C930061}">
      <dsp:nvSpPr>
        <dsp:cNvPr id="0" name=""/>
        <dsp:cNvSpPr/>
      </dsp:nvSpPr>
      <dsp:spPr>
        <a:xfrm>
          <a:off x="6355577" y="218064"/>
          <a:ext cx="1210258" cy="121025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40AE6D-1899-47E7-BF8A-40335F3806B5}">
      <dsp:nvSpPr>
        <dsp:cNvPr id="0" name=""/>
        <dsp:cNvSpPr/>
      </dsp:nvSpPr>
      <dsp:spPr>
        <a:xfrm>
          <a:off x="8401253" y="0"/>
          <a:ext cx="2718013" cy="363440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L" sz="2400" kern="1200" dirty="0"/>
            <a:t>Control sobre la naturaleza</a:t>
          </a:r>
        </a:p>
        <a:p>
          <a:pPr marL="0" lvl="0" indent="0" algn="ctr" defTabSz="1066800">
            <a:lnSpc>
              <a:spcPct val="90000"/>
            </a:lnSpc>
            <a:spcBef>
              <a:spcPct val="0"/>
            </a:spcBef>
            <a:spcAft>
              <a:spcPct val="35000"/>
            </a:spcAft>
            <a:buNone/>
          </a:pPr>
          <a:r>
            <a:rPr lang="es-CL" sz="2400" kern="1200" dirty="0"/>
            <a:t>10</a:t>
          </a:r>
        </a:p>
      </dsp:txBody>
      <dsp:txXfrm>
        <a:off x="8401253" y="1453763"/>
        <a:ext cx="2718013" cy="1453763"/>
      </dsp:txXfrm>
    </dsp:sp>
    <dsp:sp modelId="{2223F34A-4B9B-4CC4-B0B1-41912B0D6F01}">
      <dsp:nvSpPr>
        <dsp:cNvPr id="0" name=""/>
        <dsp:cNvSpPr/>
      </dsp:nvSpPr>
      <dsp:spPr>
        <a:xfrm>
          <a:off x="9155131" y="218064"/>
          <a:ext cx="1210258" cy="121025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649DD3-0B8F-48AD-9CCD-6F91CABA3FDA}">
      <dsp:nvSpPr>
        <dsp:cNvPr id="0" name=""/>
        <dsp:cNvSpPr/>
      </dsp:nvSpPr>
      <dsp:spPr>
        <a:xfrm>
          <a:off x="444874" y="2907527"/>
          <a:ext cx="10232111" cy="545161"/>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46C117F-5CCF-4837-BE5F-2B92066CAFAF}" type="datetimeFigureOut">
              <a:rPr lang="en-US" dirty="0"/>
              <a:t>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4EB90BD-B6CE-46B7-997F-7313B992CCDC}" type="datetimeFigureOut">
              <a:rPr lang="en-US" dirty="0"/>
              <a:t>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DB9D11F-B188-461D-B23F-39381795C052}" type="datetimeFigureOut">
              <a:rPr lang="en-US" dirty="0"/>
              <a:t>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52E6D8D9-55A2-4063-B0F3-121F44549695}" type="datetimeFigureOut">
              <a:rPr lang="en-US" dirty="0"/>
              <a:t>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D4B24536-994D-4021-A283-9F449C0DB509}" type="datetimeFigureOut">
              <a:rPr lang="en-US" dirty="0"/>
              <a:t>11/9/2020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3CBBBB78-C96F-47B7-AB17-D852CA960AC9}" type="datetimeFigureOut">
              <a:rPr lang="en-US" dirty="0"/>
              <a:t>11/9/2020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11/9/2020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30578ACC-22D6-47C1-A373-4FD133E34F3C}" type="datetimeFigureOut">
              <a:rPr lang="en-US" dirty="0"/>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80322" y="3030008"/>
            <a:ext cx="4698355" cy="290617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594123" y="3030008"/>
            <a:ext cx="4700059" cy="290617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331444B-B92B-4E27-8C94-BB93EAF5CB18}" type="datetimeFigureOut">
              <a:rPr lang="en-US" dirty="0"/>
              <a:t>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63EFA5E-FA76-400D-B3DC-F0BA90E6D107}" type="datetimeFigureOut">
              <a:rPr lang="en-US" dirty="0"/>
              <a:t>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11/9/2020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corpsanignacio.com/" TargetMode="External"/><Relationship Id="rId3" Type="http://schemas.openxmlformats.org/officeDocument/2006/relationships/diagramLayout" Target="../diagrams/layout1.xml"/><Relationship Id="rId7" Type="http://schemas.openxmlformats.org/officeDocument/2006/relationships/hyperlink" Target="http://www.iglesiaortodoxa.cl/" TargetMode="Externa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81451828-BAE2-4F22-B5EC-8A4561AB4F9F}"/>
              </a:ext>
            </a:extLst>
          </p:cNvPr>
          <p:cNvSpPr txBox="1"/>
          <p:nvPr/>
        </p:nvSpPr>
        <p:spPr>
          <a:xfrm>
            <a:off x="5638800" y="2971800"/>
            <a:ext cx="914400" cy="914400"/>
          </a:xfrm>
          <a:prstGeom prst="rect">
            <a:avLst/>
          </a:prstGeom>
          <a:noFill/>
        </p:spPr>
        <p:txBody>
          <a:bodyPr wrap="square" rtlCol="0">
            <a:spAutoFit/>
          </a:bodyPr>
          <a:lstStyle/>
          <a:p>
            <a:endParaRPr lang="es-CL" dirty="0"/>
          </a:p>
        </p:txBody>
      </p:sp>
      <p:graphicFrame>
        <p:nvGraphicFramePr>
          <p:cNvPr id="12" name="Diagrama 11">
            <a:extLst>
              <a:ext uri="{FF2B5EF4-FFF2-40B4-BE49-F238E27FC236}">
                <a16:creationId xmlns:a16="http://schemas.microsoft.com/office/drawing/2014/main" id="{EC75FB88-B05C-49EC-8471-808D95BF78F1}"/>
              </a:ext>
            </a:extLst>
          </p:cNvPr>
          <p:cNvGraphicFramePr/>
          <p:nvPr>
            <p:extLst>
              <p:ext uri="{D42A27DB-BD31-4B8C-83A1-F6EECF244321}">
                <p14:modId xmlns:p14="http://schemas.microsoft.com/office/powerpoint/2010/main" val="3652445210"/>
              </p:ext>
            </p:extLst>
          </p:nvPr>
        </p:nvGraphicFramePr>
        <p:xfrm>
          <a:off x="288758" y="231006"/>
          <a:ext cx="11723569" cy="6015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a:extLst>
              <a:ext uri="{FF2B5EF4-FFF2-40B4-BE49-F238E27FC236}">
                <a16:creationId xmlns:a16="http://schemas.microsoft.com/office/drawing/2014/main" id="{3629AEE1-B062-4316-895C-188847E9F805}"/>
              </a:ext>
            </a:extLst>
          </p:cNvPr>
          <p:cNvSpPr txBox="1"/>
          <p:nvPr/>
        </p:nvSpPr>
        <p:spPr>
          <a:xfrm>
            <a:off x="1183959" y="5318440"/>
            <a:ext cx="10258398" cy="646331"/>
          </a:xfrm>
          <a:prstGeom prst="rect">
            <a:avLst/>
          </a:prstGeom>
          <a:noFill/>
        </p:spPr>
        <p:txBody>
          <a:bodyPr wrap="square" rtlCol="0">
            <a:spAutoFit/>
          </a:bodyPr>
          <a:lstStyle/>
          <a:p>
            <a:r>
              <a:rPr lang="es-CL" b="1" dirty="0">
                <a:solidFill>
                  <a:schemeClr val="bg1"/>
                </a:solidFill>
                <a:effectLst>
                  <a:outerShdw blurRad="38100" dist="38100" dir="2700000" algn="tl">
                    <a:srgbClr val="000000">
                      <a:alpha val="43137"/>
                    </a:srgbClr>
                  </a:outerShdw>
                </a:effectLst>
              </a:rPr>
              <a:t>En Facebook y en </a:t>
            </a:r>
            <a:r>
              <a:rPr lang="es-CL" b="1" dirty="0" err="1">
                <a:solidFill>
                  <a:schemeClr val="bg1"/>
                </a:solidFill>
                <a:effectLst>
                  <a:outerShdw blurRad="38100" dist="38100" dir="2700000" algn="tl">
                    <a:srgbClr val="000000">
                      <a:alpha val="43137"/>
                    </a:srgbClr>
                  </a:outerShdw>
                </a:effectLst>
              </a:rPr>
              <a:t>Youtube</a:t>
            </a:r>
            <a:r>
              <a:rPr lang="es-CL" b="1" dirty="0">
                <a:solidFill>
                  <a:schemeClr val="bg1"/>
                </a:solidFill>
                <a:effectLst>
                  <a:outerShdw blurRad="38100" dist="38100" dir="2700000" algn="tl">
                    <a:srgbClr val="000000">
                      <a:alpha val="43137"/>
                    </a:srgbClr>
                  </a:outerShdw>
                </a:effectLst>
              </a:rPr>
              <a:t> – Además vea </a:t>
            </a:r>
            <a:r>
              <a:rPr lang="es-CL" b="1" dirty="0">
                <a:solidFill>
                  <a:schemeClr val="bg1"/>
                </a:solidFill>
                <a:effectLst>
                  <a:outerShdw blurRad="38100" dist="38100" dir="2700000" algn="tl">
                    <a:srgbClr val="000000">
                      <a:alpha val="43137"/>
                    </a:srgbClr>
                  </a:outerShdw>
                </a:effectLst>
                <a:hlinkClick r:id="rId7"/>
              </a:rPr>
              <a:t>www.iglesiaortodoxa.cl</a:t>
            </a:r>
            <a:r>
              <a:rPr lang="es-CL" b="1" dirty="0">
                <a:solidFill>
                  <a:schemeClr val="bg1"/>
                </a:solidFill>
                <a:effectLst>
                  <a:outerShdw blurRad="38100" dist="38100" dir="2700000" algn="tl">
                    <a:srgbClr val="000000">
                      <a:alpha val="43137"/>
                    </a:srgbClr>
                  </a:outerShdw>
                </a:effectLst>
              </a:rPr>
              <a:t> y </a:t>
            </a:r>
            <a:r>
              <a:rPr lang="es-CL" b="1" dirty="0">
                <a:solidFill>
                  <a:schemeClr val="bg1"/>
                </a:solidFill>
                <a:effectLst>
                  <a:outerShdw blurRad="38100" dist="38100" dir="2700000" algn="tl">
                    <a:srgbClr val="000000">
                      <a:alpha val="43137"/>
                    </a:srgbClr>
                  </a:outerShdw>
                </a:effectLst>
                <a:hlinkClick r:id="rId8"/>
              </a:rPr>
              <a:t>www.corpsanignacio.com</a:t>
            </a:r>
            <a:endParaRPr lang="es-CL" b="1" dirty="0">
              <a:solidFill>
                <a:schemeClr val="bg1"/>
              </a:solidFill>
              <a:effectLst>
                <a:outerShdw blurRad="38100" dist="38100" dir="2700000" algn="tl">
                  <a:srgbClr val="000000">
                    <a:alpha val="43137"/>
                  </a:srgbClr>
                </a:outerShdw>
              </a:effectLst>
            </a:endParaRPr>
          </a:p>
          <a:p>
            <a:endParaRPr lang="es-CL"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2315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0239C-0930-48E3-916D-292A2CAEFB1D}"/>
              </a:ext>
            </a:extLst>
          </p:cNvPr>
          <p:cNvSpPr>
            <a:spLocks noGrp="1"/>
          </p:cNvSpPr>
          <p:nvPr>
            <p:ph type="ctrTitle"/>
          </p:nvPr>
        </p:nvSpPr>
        <p:spPr>
          <a:xfrm>
            <a:off x="-1" y="2603157"/>
            <a:ext cx="8073082" cy="1622854"/>
          </a:xfrm>
        </p:spPr>
        <p:txBody>
          <a:bodyPr/>
          <a:lstStyle/>
          <a:p>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Jesús Camina sobre el MAR</a:t>
            </a:r>
          </a:p>
        </p:txBody>
      </p:sp>
      <p:sp>
        <p:nvSpPr>
          <p:cNvPr id="3" name="Subtítulo 2">
            <a:extLst>
              <a:ext uri="{FF2B5EF4-FFF2-40B4-BE49-F238E27FC236}">
                <a16:creationId xmlns:a16="http://schemas.microsoft.com/office/drawing/2014/main" id="{25302FF4-8F04-4475-9775-B49475E4CEC2}"/>
              </a:ext>
            </a:extLst>
          </p:cNvPr>
          <p:cNvSpPr>
            <a:spLocks noGrp="1"/>
          </p:cNvSpPr>
          <p:nvPr>
            <p:ph type="subTitle" idx="1"/>
          </p:nvPr>
        </p:nvSpPr>
        <p:spPr>
          <a:xfrm>
            <a:off x="2446574" y="4464908"/>
            <a:ext cx="5626507" cy="1533641"/>
          </a:xfrm>
        </p:spPr>
        <p:txBody>
          <a:bodyPr>
            <a:normAutofit/>
          </a:bodyPr>
          <a:lstStyle/>
          <a:p>
            <a:r>
              <a:rPr lang="es-CL" sz="1800" b="1" dirty="0">
                <a:effectLst/>
                <a:latin typeface="+mj-lt"/>
                <a:ea typeface="Calibri" panose="020F0502020204030204" pitchFamily="34" charset="0"/>
                <a:cs typeface="Arial" panose="020B0604020202020204" pitchFamily="34" charset="0"/>
              </a:rPr>
              <a:t>Mateo 14: 22-34 Marcos 6:45-52 Juan 6:15-21</a:t>
            </a:r>
          </a:p>
          <a:p>
            <a:r>
              <a:rPr lang="es-CL" b="1" dirty="0">
                <a:effectLst>
                  <a:outerShdw blurRad="38100" dist="38100" dir="2700000" algn="tl">
                    <a:srgbClr val="000000">
                      <a:alpha val="43137"/>
                    </a:srgbClr>
                  </a:outerShdw>
                </a:effectLst>
              </a:rPr>
              <a:t>CLASE 07/10 – 26/10/2020 </a:t>
            </a:r>
          </a:p>
          <a:p>
            <a:r>
              <a:rPr lang="es-CL" b="1" dirty="0">
                <a:effectLst>
                  <a:outerShdw blurRad="38100" dist="38100" dir="2700000" algn="tl">
                    <a:srgbClr val="000000">
                      <a:alpha val="43137"/>
                    </a:srgbClr>
                  </a:outerShdw>
                </a:effectLst>
              </a:rPr>
              <a:t>Padre FRANCISCO SALVADOR</a:t>
            </a:r>
          </a:p>
        </p:txBody>
      </p:sp>
      <p:sp>
        <p:nvSpPr>
          <p:cNvPr id="6" name="Rectángulo 5">
            <a:extLst>
              <a:ext uri="{FF2B5EF4-FFF2-40B4-BE49-F238E27FC236}">
                <a16:creationId xmlns:a16="http://schemas.microsoft.com/office/drawing/2014/main" id="{0340780F-CDCB-484A-8914-B39FF3866BCB}"/>
              </a:ext>
            </a:extLst>
          </p:cNvPr>
          <p:cNvSpPr/>
          <p:nvPr/>
        </p:nvSpPr>
        <p:spPr>
          <a:xfrm>
            <a:off x="1614552" y="757535"/>
            <a:ext cx="8359981" cy="923330"/>
          </a:xfrm>
          <a:prstGeom prst="rect">
            <a:avLst/>
          </a:prstGeom>
          <a:noFill/>
        </p:spPr>
        <p:txBody>
          <a:bodyPr wrap="none" lIns="91440" tIns="45720" rIns="91440" bIns="45720">
            <a:spAutoFit/>
          </a:bodyPr>
          <a:lstStyle/>
          <a:p>
            <a:pPr algn="ctr"/>
            <a:r>
              <a:rPr lang="es-CL" sz="5400" dirty="0">
                <a:ln w="0"/>
                <a:solidFill>
                  <a:schemeClr val="bg2">
                    <a:lumMod val="10000"/>
                  </a:schemeClr>
                </a:solidFill>
                <a:effectLst>
                  <a:glow rad="139700">
                    <a:schemeClr val="accent2">
                      <a:satMod val="175000"/>
                      <a:alpha val="40000"/>
                    </a:schemeClr>
                  </a:glow>
                  <a:outerShdw blurRad="38100" dist="19050" dir="2700000" algn="tl" rotWithShape="0">
                    <a:schemeClr val="dk1">
                      <a:alpha val="40000"/>
                    </a:schemeClr>
                  </a:outerShdw>
                </a:effectLst>
              </a:rPr>
              <a:t>LOS MILAGROS DE JESÚS</a:t>
            </a:r>
          </a:p>
        </p:txBody>
      </p:sp>
      <p:pic>
        <p:nvPicPr>
          <p:cNvPr id="8" name="Imagen 7">
            <a:extLst>
              <a:ext uri="{FF2B5EF4-FFF2-40B4-BE49-F238E27FC236}">
                <a16:creationId xmlns:a16="http://schemas.microsoft.com/office/drawing/2014/main" id="{5B3EFB98-D7D1-4DDC-A835-6B44E57075A8}"/>
              </a:ext>
            </a:extLst>
          </p:cNvPr>
          <p:cNvPicPr>
            <a:picLocks noChangeAspect="1"/>
          </p:cNvPicPr>
          <p:nvPr/>
        </p:nvPicPr>
        <p:blipFill rotWithShape="1">
          <a:blip r:embed="rId2">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 name="Imagen 9">
            <a:extLst>
              <a:ext uri="{FF2B5EF4-FFF2-40B4-BE49-F238E27FC236}">
                <a16:creationId xmlns:a16="http://schemas.microsoft.com/office/drawing/2014/main" id="{2EAECD01-C353-43BF-84F9-94B7C7577590}"/>
              </a:ext>
            </a:extLst>
          </p:cNvPr>
          <p:cNvPicPr>
            <a:picLocks noChangeAspect="1"/>
          </p:cNvPicPr>
          <p:nvPr/>
        </p:nvPicPr>
        <p:blipFill rotWithShape="1">
          <a:blip r:embed="rId3">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4" name="Imagen 3">
            <a:extLst>
              <a:ext uri="{FF2B5EF4-FFF2-40B4-BE49-F238E27FC236}">
                <a16:creationId xmlns:a16="http://schemas.microsoft.com/office/drawing/2014/main" id="{20778B91-0144-4E6F-8085-4E89D41E5B93}"/>
              </a:ext>
            </a:extLst>
          </p:cNvPr>
          <p:cNvPicPr>
            <a:picLocks noChangeAspect="1"/>
          </p:cNvPicPr>
          <p:nvPr/>
        </p:nvPicPr>
        <p:blipFill>
          <a:blip r:embed="rId4"/>
          <a:stretch>
            <a:fillRect/>
          </a:stretch>
        </p:blipFill>
        <p:spPr>
          <a:xfrm>
            <a:off x="8268578" y="1807917"/>
            <a:ext cx="3781425" cy="4762500"/>
          </a:xfrm>
          <a:prstGeom prst="rect">
            <a:avLst/>
          </a:prstGeom>
        </p:spPr>
      </p:pic>
    </p:spTree>
    <p:extLst>
      <p:ext uri="{BB962C8B-B14F-4D97-AF65-F5344CB8AC3E}">
        <p14:creationId xmlns:p14="http://schemas.microsoft.com/office/powerpoint/2010/main" val="899284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0239C-0930-48E3-916D-292A2CAEFB1D}"/>
              </a:ext>
            </a:extLst>
          </p:cNvPr>
          <p:cNvSpPr>
            <a:spLocks noGrp="1"/>
          </p:cNvSpPr>
          <p:nvPr>
            <p:ph type="ctrTitle"/>
          </p:nvPr>
        </p:nvSpPr>
        <p:spPr>
          <a:xfrm>
            <a:off x="-1" y="2603157"/>
            <a:ext cx="8073082" cy="1622854"/>
          </a:xfrm>
        </p:spPr>
        <p:txBody>
          <a:bodyPr/>
          <a:lstStyle/>
          <a:p>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La Conversión de San Zaqueo el Publicano</a:t>
            </a:r>
          </a:p>
        </p:txBody>
      </p:sp>
      <p:sp>
        <p:nvSpPr>
          <p:cNvPr id="3" name="Subtítulo 2">
            <a:extLst>
              <a:ext uri="{FF2B5EF4-FFF2-40B4-BE49-F238E27FC236}">
                <a16:creationId xmlns:a16="http://schemas.microsoft.com/office/drawing/2014/main" id="{25302FF4-8F04-4475-9775-B49475E4CEC2}"/>
              </a:ext>
            </a:extLst>
          </p:cNvPr>
          <p:cNvSpPr>
            <a:spLocks noGrp="1"/>
          </p:cNvSpPr>
          <p:nvPr>
            <p:ph type="subTitle" idx="1"/>
          </p:nvPr>
        </p:nvSpPr>
        <p:spPr>
          <a:xfrm>
            <a:off x="2446574" y="4464908"/>
            <a:ext cx="5626507" cy="1533641"/>
          </a:xfrm>
        </p:spPr>
        <p:txBody>
          <a:bodyPr>
            <a:normAutofit/>
          </a:bodyPr>
          <a:lstStyle/>
          <a:p>
            <a:r>
              <a:rPr lang="es-CL" sz="1800" b="1" dirty="0">
                <a:effectLst/>
                <a:latin typeface="+mj-lt"/>
                <a:ea typeface="Calibri" panose="020F0502020204030204" pitchFamily="34" charset="0"/>
                <a:cs typeface="Arial" panose="020B0604020202020204" pitchFamily="34" charset="0"/>
              </a:rPr>
              <a:t>Lucas 19:1-10</a:t>
            </a:r>
          </a:p>
          <a:p>
            <a:r>
              <a:rPr lang="es-CL" b="1" dirty="0">
                <a:effectLst>
                  <a:outerShdw blurRad="38100" dist="38100" dir="2700000" algn="tl">
                    <a:srgbClr val="000000">
                      <a:alpha val="43137"/>
                    </a:srgbClr>
                  </a:outerShdw>
                </a:effectLst>
              </a:rPr>
              <a:t>CLASE 08/10 – 2/11/2020 </a:t>
            </a:r>
          </a:p>
          <a:p>
            <a:r>
              <a:rPr lang="es-CL" b="1" dirty="0">
                <a:effectLst>
                  <a:outerShdw blurRad="38100" dist="38100" dir="2700000" algn="tl">
                    <a:srgbClr val="000000">
                      <a:alpha val="43137"/>
                    </a:srgbClr>
                  </a:outerShdw>
                </a:effectLst>
              </a:rPr>
              <a:t>Padre FRANCISCO SALVADOR</a:t>
            </a:r>
          </a:p>
        </p:txBody>
      </p:sp>
      <p:sp>
        <p:nvSpPr>
          <p:cNvPr id="6" name="Rectángulo 5">
            <a:extLst>
              <a:ext uri="{FF2B5EF4-FFF2-40B4-BE49-F238E27FC236}">
                <a16:creationId xmlns:a16="http://schemas.microsoft.com/office/drawing/2014/main" id="{0340780F-CDCB-484A-8914-B39FF3866BCB}"/>
              </a:ext>
            </a:extLst>
          </p:cNvPr>
          <p:cNvSpPr/>
          <p:nvPr/>
        </p:nvSpPr>
        <p:spPr>
          <a:xfrm>
            <a:off x="1614552" y="757535"/>
            <a:ext cx="8359981" cy="923330"/>
          </a:xfrm>
          <a:prstGeom prst="rect">
            <a:avLst/>
          </a:prstGeom>
          <a:noFill/>
        </p:spPr>
        <p:txBody>
          <a:bodyPr wrap="none" lIns="91440" tIns="45720" rIns="91440" bIns="45720">
            <a:spAutoFit/>
          </a:bodyPr>
          <a:lstStyle/>
          <a:p>
            <a:pPr algn="ctr"/>
            <a:r>
              <a:rPr lang="es-CL" sz="5400" dirty="0">
                <a:ln w="0"/>
                <a:solidFill>
                  <a:schemeClr val="bg2">
                    <a:lumMod val="10000"/>
                  </a:schemeClr>
                </a:solidFill>
                <a:effectLst>
                  <a:glow rad="139700">
                    <a:schemeClr val="accent2">
                      <a:satMod val="175000"/>
                      <a:alpha val="40000"/>
                    </a:schemeClr>
                  </a:glow>
                  <a:outerShdw blurRad="38100" dist="19050" dir="2700000" algn="tl" rotWithShape="0">
                    <a:schemeClr val="dk1">
                      <a:alpha val="40000"/>
                    </a:schemeClr>
                  </a:outerShdw>
                </a:effectLst>
              </a:rPr>
              <a:t>LOS MILAGROS DE JESÚS</a:t>
            </a:r>
          </a:p>
        </p:txBody>
      </p:sp>
      <p:pic>
        <p:nvPicPr>
          <p:cNvPr id="8" name="Imagen 7">
            <a:extLst>
              <a:ext uri="{FF2B5EF4-FFF2-40B4-BE49-F238E27FC236}">
                <a16:creationId xmlns:a16="http://schemas.microsoft.com/office/drawing/2014/main" id="{5B3EFB98-D7D1-4DDC-A835-6B44E57075A8}"/>
              </a:ext>
            </a:extLst>
          </p:cNvPr>
          <p:cNvPicPr>
            <a:picLocks noChangeAspect="1"/>
          </p:cNvPicPr>
          <p:nvPr/>
        </p:nvPicPr>
        <p:blipFill rotWithShape="1">
          <a:blip r:embed="rId2">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 name="Imagen 9">
            <a:extLst>
              <a:ext uri="{FF2B5EF4-FFF2-40B4-BE49-F238E27FC236}">
                <a16:creationId xmlns:a16="http://schemas.microsoft.com/office/drawing/2014/main" id="{2EAECD01-C353-43BF-84F9-94B7C7577590}"/>
              </a:ext>
            </a:extLst>
          </p:cNvPr>
          <p:cNvPicPr>
            <a:picLocks noChangeAspect="1"/>
          </p:cNvPicPr>
          <p:nvPr/>
        </p:nvPicPr>
        <p:blipFill rotWithShape="1">
          <a:blip r:embed="rId3">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9" name="Imagen 8">
            <a:extLst>
              <a:ext uri="{FF2B5EF4-FFF2-40B4-BE49-F238E27FC236}">
                <a16:creationId xmlns:a16="http://schemas.microsoft.com/office/drawing/2014/main" id="{55A6A95B-8AA2-4A0F-B527-C72E1A6747AA}"/>
              </a:ext>
            </a:extLst>
          </p:cNvPr>
          <p:cNvPicPr>
            <a:picLocks noChangeAspect="1"/>
          </p:cNvPicPr>
          <p:nvPr/>
        </p:nvPicPr>
        <p:blipFill>
          <a:blip r:embed="rId4"/>
          <a:stretch>
            <a:fillRect/>
          </a:stretch>
        </p:blipFill>
        <p:spPr>
          <a:xfrm>
            <a:off x="8474091" y="1905000"/>
            <a:ext cx="3363681" cy="4642022"/>
          </a:xfrm>
          <a:prstGeom prst="rect">
            <a:avLst/>
          </a:prstGeom>
        </p:spPr>
      </p:pic>
    </p:spTree>
    <p:extLst>
      <p:ext uri="{BB962C8B-B14F-4D97-AF65-F5344CB8AC3E}">
        <p14:creationId xmlns:p14="http://schemas.microsoft.com/office/powerpoint/2010/main" val="3591253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0239C-0930-48E3-916D-292A2CAEFB1D}"/>
              </a:ext>
            </a:extLst>
          </p:cNvPr>
          <p:cNvSpPr>
            <a:spLocks noGrp="1"/>
          </p:cNvSpPr>
          <p:nvPr>
            <p:ph type="ctrTitle"/>
          </p:nvPr>
        </p:nvSpPr>
        <p:spPr>
          <a:xfrm>
            <a:off x="-1" y="2603157"/>
            <a:ext cx="8073082" cy="1622854"/>
          </a:xfrm>
        </p:spPr>
        <p:txBody>
          <a:bodyPr/>
          <a:lstStyle/>
          <a:p>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Las Bodas en Caná de Galilea – El Agua en Vino</a:t>
            </a:r>
          </a:p>
        </p:txBody>
      </p:sp>
      <p:sp>
        <p:nvSpPr>
          <p:cNvPr id="3" name="Subtítulo 2">
            <a:extLst>
              <a:ext uri="{FF2B5EF4-FFF2-40B4-BE49-F238E27FC236}">
                <a16:creationId xmlns:a16="http://schemas.microsoft.com/office/drawing/2014/main" id="{25302FF4-8F04-4475-9775-B49475E4CEC2}"/>
              </a:ext>
            </a:extLst>
          </p:cNvPr>
          <p:cNvSpPr>
            <a:spLocks noGrp="1"/>
          </p:cNvSpPr>
          <p:nvPr>
            <p:ph type="subTitle" idx="1"/>
          </p:nvPr>
        </p:nvSpPr>
        <p:spPr>
          <a:xfrm>
            <a:off x="2446574" y="4464908"/>
            <a:ext cx="5626507" cy="1533641"/>
          </a:xfrm>
        </p:spPr>
        <p:txBody>
          <a:bodyPr>
            <a:normAutofit/>
          </a:bodyPr>
          <a:lstStyle/>
          <a:p>
            <a:r>
              <a:rPr lang="es-CL" sz="1800" b="1" dirty="0">
                <a:effectLst/>
                <a:latin typeface="+mj-lt"/>
                <a:ea typeface="Calibri" panose="020F0502020204030204" pitchFamily="34" charset="0"/>
                <a:cs typeface="Arial" panose="020B0604020202020204" pitchFamily="34" charset="0"/>
              </a:rPr>
              <a:t>Juan 2:1-11</a:t>
            </a:r>
          </a:p>
          <a:p>
            <a:r>
              <a:rPr lang="es-CL" b="1" dirty="0">
                <a:effectLst>
                  <a:outerShdw blurRad="38100" dist="38100" dir="2700000" algn="tl">
                    <a:srgbClr val="000000">
                      <a:alpha val="43137"/>
                    </a:srgbClr>
                  </a:outerShdw>
                </a:effectLst>
              </a:rPr>
              <a:t>CLASE 09/10 – 9/11/2020 </a:t>
            </a:r>
          </a:p>
          <a:p>
            <a:r>
              <a:rPr lang="es-CL" b="1" dirty="0">
                <a:effectLst>
                  <a:outerShdw blurRad="38100" dist="38100" dir="2700000" algn="tl">
                    <a:srgbClr val="000000">
                      <a:alpha val="43137"/>
                    </a:srgbClr>
                  </a:outerShdw>
                </a:effectLst>
              </a:rPr>
              <a:t>Padre FRANCISCO SALVADOR</a:t>
            </a:r>
          </a:p>
        </p:txBody>
      </p:sp>
      <p:sp>
        <p:nvSpPr>
          <p:cNvPr id="6" name="Rectángulo 5">
            <a:extLst>
              <a:ext uri="{FF2B5EF4-FFF2-40B4-BE49-F238E27FC236}">
                <a16:creationId xmlns:a16="http://schemas.microsoft.com/office/drawing/2014/main" id="{0340780F-CDCB-484A-8914-B39FF3866BCB}"/>
              </a:ext>
            </a:extLst>
          </p:cNvPr>
          <p:cNvSpPr/>
          <p:nvPr/>
        </p:nvSpPr>
        <p:spPr>
          <a:xfrm>
            <a:off x="1614552" y="757535"/>
            <a:ext cx="8359981" cy="923330"/>
          </a:xfrm>
          <a:prstGeom prst="rect">
            <a:avLst/>
          </a:prstGeom>
          <a:noFill/>
        </p:spPr>
        <p:txBody>
          <a:bodyPr wrap="none" lIns="91440" tIns="45720" rIns="91440" bIns="45720">
            <a:spAutoFit/>
          </a:bodyPr>
          <a:lstStyle/>
          <a:p>
            <a:pPr algn="ctr"/>
            <a:r>
              <a:rPr lang="es-CL" sz="5400" dirty="0">
                <a:ln w="0"/>
                <a:solidFill>
                  <a:schemeClr val="bg2">
                    <a:lumMod val="10000"/>
                  </a:schemeClr>
                </a:solidFill>
                <a:effectLst>
                  <a:glow rad="139700">
                    <a:schemeClr val="accent2">
                      <a:satMod val="175000"/>
                      <a:alpha val="40000"/>
                    </a:schemeClr>
                  </a:glow>
                  <a:outerShdw blurRad="38100" dist="19050" dir="2700000" algn="tl" rotWithShape="0">
                    <a:schemeClr val="dk1">
                      <a:alpha val="40000"/>
                    </a:schemeClr>
                  </a:outerShdw>
                </a:effectLst>
              </a:rPr>
              <a:t>LOS MILAGROS DE JESÚS</a:t>
            </a:r>
          </a:p>
        </p:txBody>
      </p:sp>
      <p:pic>
        <p:nvPicPr>
          <p:cNvPr id="8" name="Imagen 7">
            <a:extLst>
              <a:ext uri="{FF2B5EF4-FFF2-40B4-BE49-F238E27FC236}">
                <a16:creationId xmlns:a16="http://schemas.microsoft.com/office/drawing/2014/main" id="{5B3EFB98-D7D1-4DDC-A835-6B44E57075A8}"/>
              </a:ext>
            </a:extLst>
          </p:cNvPr>
          <p:cNvPicPr>
            <a:picLocks noChangeAspect="1"/>
          </p:cNvPicPr>
          <p:nvPr/>
        </p:nvPicPr>
        <p:blipFill rotWithShape="1">
          <a:blip r:embed="rId2">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 name="Imagen 9">
            <a:extLst>
              <a:ext uri="{FF2B5EF4-FFF2-40B4-BE49-F238E27FC236}">
                <a16:creationId xmlns:a16="http://schemas.microsoft.com/office/drawing/2014/main" id="{2EAECD01-C353-43BF-84F9-94B7C7577590}"/>
              </a:ext>
            </a:extLst>
          </p:cNvPr>
          <p:cNvPicPr>
            <a:picLocks noChangeAspect="1"/>
          </p:cNvPicPr>
          <p:nvPr/>
        </p:nvPicPr>
        <p:blipFill rotWithShape="1">
          <a:blip r:embed="rId3">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4" name="Imagen 3">
            <a:extLst>
              <a:ext uri="{FF2B5EF4-FFF2-40B4-BE49-F238E27FC236}">
                <a16:creationId xmlns:a16="http://schemas.microsoft.com/office/drawing/2014/main" id="{C40CDB91-70B5-4645-BF62-3431F09E7FAA}"/>
              </a:ext>
            </a:extLst>
          </p:cNvPr>
          <p:cNvPicPr>
            <a:picLocks noChangeAspect="1"/>
          </p:cNvPicPr>
          <p:nvPr/>
        </p:nvPicPr>
        <p:blipFill rotWithShape="1">
          <a:blip r:embed="rId4"/>
          <a:srcRect l="9838" t="9576" r="10040" b="9818"/>
          <a:stretch/>
        </p:blipFill>
        <p:spPr>
          <a:xfrm>
            <a:off x="8134738" y="2059590"/>
            <a:ext cx="3915265" cy="3938959"/>
          </a:xfrm>
          <a:prstGeom prst="rect">
            <a:avLst/>
          </a:prstGeom>
        </p:spPr>
      </p:pic>
    </p:spTree>
    <p:extLst>
      <p:ext uri="{BB962C8B-B14F-4D97-AF65-F5344CB8AC3E}">
        <p14:creationId xmlns:p14="http://schemas.microsoft.com/office/powerpoint/2010/main" val="136463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4F9340-6CBC-4E49-B311-4EE063C1FAC2}"/>
              </a:ext>
            </a:extLst>
          </p:cNvPr>
          <p:cNvSpPr>
            <a:spLocks noGrp="1"/>
          </p:cNvSpPr>
          <p:nvPr>
            <p:ph type="title"/>
          </p:nvPr>
        </p:nvSpPr>
        <p:spPr/>
        <p:txBody>
          <a:bodyPr/>
          <a:lstStyle/>
          <a:p>
            <a:pPr algn="ctr"/>
            <a:r>
              <a:rPr lang="es-CL" b="1" dirty="0">
                <a:effectLst>
                  <a:outerShdw blurRad="38100" dist="38100" dir="2700000" algn="tl">
                    <a:srgbClr val="000000">
                      <a:alpha val="43137"/>
                    </a:srgbClr>
                  </a:outerShdw>
                </a:effectLst>
              </a:rPr>
              <a:t>Clasificación 4 grupos</a:t>
            </a:r>
          </a:p>
        </p:txBody>
      </p:sp>
      <p:graphicFrame>
        <p:nvGraphicFramePr>
          <p:cNvPr id="4" name="Marcador de contenido 3">
            <a:extLst>
              <a:ext uri="{FF2B5EF4-FFF2-40B4-BE49-F238E27FC236}">
                <a16:creationId xmlns:a16="http://schemas.microsoft.com/office/drawing/2014/main" id="{3751C8D3-9EA2-427B-9812-7E77438C3007}"/>
              </a:ext>
            </a:extLst>
          </p:cNvPr>
          <p:cNvGraphicFramePr>
            <a:graphicFrameLocks noGrp="1"/>
          </p:cNvGraphicFramePr>
          <p:nvPr>
            <p:ph idx="1"/>
          </p:nvPr>
        </p:nvGraphicFramePr>
        <p:xfrm>
          <a:off x="566557" y="2449001"/>
          <a:ext cx="11121860" cy="3634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6678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a:t>Lectura del santo Evangelio según </a:t>
            </a:r>
            <a:br>
              <a:rPr lang="es-CL" b="1" dirty="0"/>
            </a:br>
            <a:r>
              <a:rPr lang="es-CL" b="1" dirty="0"/>
              <a:t>San Juan 2:1-11</a:t>
            </a:r>
            <a:endParaRPr lang="es-CL" dirty="0"/>
          </a:p>
        </p:txBody>
      </p:sp>
      <p:sp>
        <p:nvSpPr>
          <p:cNvPr id="3" name="Marcador de contenido 2"/>
          <p:cNvSpPr>
            <a:spLocks noGrp="1"/>
          </p:cNvSpPr>
          <p:nvPr>
            <p:ph idx="1"/>
          </p:nvPr>
        </p:nvSpPr>
        <p:spPr>
          <a:xfrm>
            <a:off x="482138" y="2111433"/>
            <a:ext cx="10502589" cy="4583565"/>
          </a:xfrm>
        </p:spPr>
        <p:txBody>
          <a:bodyPr>
            <a:noAutofit/>
          </a:bodyPr>
          <a:lstStyle/>
          <a:p>
            <a:r>
              <a:rPr lang="es-CL" sz="1600" b="1" dirty="0">
                <a:effectLst>
                  <a:outerShdw blurRad="38100" dist="38100" dir="2700000" algn="tl">
                    <a:srgbClr val="000000">
                      <a:alpha val="43137"/>
                    </a:srgbClr>
                  </a:outerShdw>
                </a:effectLst>
              </a:rPr>
              <a:t>1 Al tercer día se celebró una boda en Caná de Galilea, y estaba allí la madre de Jesús. </a:t>
            </a:r>
          </a:p>
          <a:p>
            <a:r>
              <a:rPr lang="es-CL" sz="1600" b="1" dirty="0">
                <a:effectLst>
                  <a:outerShdw blurRad="38100" dist="38100" dir="2700000" algn="tl">
                    <a:srgbClr val="000000">
                      <a:alpha val="43137"/>
                    </a:srgbClr>
                  </a:outerShdw>
                </a:effectLst>
              </a:rPr>
              <a:t>2 Y fue invitado también Jesús con sus discípulos a la boda. </a:t>
            </a:r>
          </a:p>
          <a:p>
            <a:r>
              <a:rPr lang="es-CL" sz="1600" b="1" dirty="0">
                <a:effectLst>
                  <a:outerShdw blurRad="38100" dist="38100" dir="2700000" algn="tl">
                    <a:srgbClr val="000000">
                      <a:alpha val="43137"/>
                    </a:srgbClr>
                  </a:outerShdw>
                </a:effectLst>
              </a:rPr>
              <a:t>3 Y como faltó el vino, la madre de Jesús le dijo: —No tienen vino.</a:t>
            </a:r>
          </a:p>
          <a:p>
            <a:r>
              <a:rPr lang="es-CL" sz="1600" b="1" dirty="0">
                <a:effectLst>
                  <a:outerShdw blurRad="38100" dist="38100" dir="2700000" algn="tl">
                    <a:srgbClr val="000000">
                      <a:alpha val="43137"/>
                    </a:srgbClr>
                  </a:outerShdw>
                </a:effectLst>
              </a:rPr>
              <a:t>4 Jesús le dijo: —¿Qué tiene que ver eso conmigo y contigo, mujer? Todavía no ha llegado mi hora.</a:t>
            </a:r>
          </a:p>
          <a:p>
            <a:r>
              <a:rPr lang="es-CL" sz="1600" b="1" dirty="0">
                <a:effectLst>
                  <a:outerShdw blurRad="38100" dist="38100" dir="2700000" algn="tl">
                    <a:srgbClr val="000000">
                      <a:alpha val="43137"/>
                    </a:srgbClr>
                  </a:outerShdw>
                </a:effectLst>
              </a:rPr>
              <a:t>5 Su madre les dijo a los que servían:—Hagan todo lo que él les diga.</a:t>
            </a:r>
          </a:p>
          <a:p>
            <a:r>
              <a:rPr lang="es-CL" sz="1600" b="1" dirty="0">
                <a:effectLst>
                  <a:outerShdw blurRad="38100" dist="38100" dir="2700000" algn="tl">
                    <a:srgbClr val="000000">
                      <a:alpha val="43137"/>
                    </a:srgbClr>
                  </a:outerShdw>
                </a:effectLst>
              </a:rPr>
              <a:t>6 Había allí seis tinajas de piedra para agua, de acuerdo con los ritos de los judíos para la purificación. En cada una de ellas cabían de cuarenta a setenta y cuatro litros. </a:t>
            </a:r>
          </a:p>
          <a:p>
            <a:r>
              <a:rPr lang="es-CL" sz="1600" b="1" dirty="0">
                <a:effectLst>
                  <a:outerShdw blurRad="38100" dist="38100" dir="2700000" algn="tl">
                    <a:srgbClr val="000000">
                      <a:alpha val="43137"/>
                    </a:srgbClr>
                  </a:outerShdw>
                </a:effectLst>
              </a:rPr>
              <a:t>7 Jesús les dijo:—Llenen de agua las tinajas. Y las llenaron hasta el borde. </a:t>
            </a:r>
          </a:p>
          <a:p>
            <a:r>
              <a:rPr lang="es-CL" sz="1600" b="1" dirty="0">
                <a:effectLst>
                  <a:outerShdw blurRad="38100" dist="38100" dir="2700000" algn="tl">
                    <a:srgbClr val="000000">
                      <a:alpha val="43137"/>
                    </a:srgbClr>
                  </a:outerShdw>
                </a:effectLst>
              </a:rPr>
              <a:t>8 Luego les dijo:—Saquen ahora y llévenlo al encargado del banquete. Se lo llevaron; </a:t>
            </a:r>
          </a:p>
          <a:p>
            <a:r>
              <a:rPr lang="es-CL" sz="1600" b="1" dirty="0">
                <a:effectLst>
                  <a:outerShdw blurRad="38100" dist="38100" dir="2700000" algn="tl">
                    <a:srgbClr val="000000">
                      <a:alpha val="43137"/>
                    </a:srgbClr>
                  </a:outerShdw>
                </a:effectLst>
              </a:rPr>
              <a:t>9 y cuando el encargado del banquete probó el agua ya hecha vino (y no sabía de dónde venía aunque los sirvientes que habían sacado el agua sí lo sabían), llamó al novio </a:t>
            </a:r>
          </a:p>
          <a:p>
            <a:r>
              <a:rPr lang="es-CL" sz="1600" b="1" dirty="0">
                <a:effectLst>
                  <a:outerShdw blurRad="38100" dist="38100" dir="2700000" algn="tl">
                    <a:srgbClr val="000000">
                      <a:alpha val="43137"/>
                    </a:srgbClr>
                  </a:outerShdw>
                </a:effectLst>
              </a:rPr>
              <a:t>10 y le dijo: —Todo hombre sirve primero el buen vino y, cuando ya han tomado bastante, entonces saca el inferior. Pero tú has guardado el buen vino hasta ahora.</a:t>
            </a:r>
          </a:p>
          <a:p>
            <a:r>
              <a:rPr lang="es-CL" sz="1600" b="1" dirty="0">
                <a:effectLst>
                  <a:outerShdw blurRad="38100" dist="38100" dir="2700000" algn="tl">
                    <a:srgbClr val="000000">
                      <a:alpha val="43137"/>
                    </a:srgbClr>
                  </a:outerShdw>
                </a:effectLst>
              </a:rPr>
              <a:t>11 Esta fue la primera de las señales que hizo Jesús en Caná de Galilea, y manifestó su gloria y sus discípulos creyeron en él.</a:t>
            </a:r>
          </a:p>
        </p:txBody>
      </p:sp>
    </p:spTree>
    <p:extLst>
      <p:ext uri="{BB962C8B-B14F-4D97-AF65-F5344CB8AC3E}">
        <p14:creationId xmlns:p14="http://schemas.microsoft.com/office/powerpoint/2010/main" val="3595027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374" y="695039"/>
            <a:ext cx="9793714" cy="1080938"/>
          </a:xfrm>
        </p:spPr>
        <p:txBody>
          <a:bodyPr>
            <a:normAutofit/>
          </a:bodyPr>
          <a:lstStyle/>
          <a:p>
            <a:r>
              <a:rPr lang="es-CL" sz="3600" b="1" dirty="0">
                <a:effectLst>
                  <a:outerShdw blurRad="38100" dist="38100" dir="2700000" algn="tl">
                    <a:srgbClr val="000000">
                      <a:alpha val="43137"/>
                    </a:srgbClr>
                  </a:outerShdw>
                </a:effectLst>
              </a:rPr>
              <a:t>1 Al tercer día se </a:t>
            </a:r>
            <a:r>
              <a:rPr lang="es-CL" sz="3600" b="1" i="1" dirty="0">
                <a:effectLst>
                  <a:outerShdw blurRad="38100" dist="38100" dir="2700000" algn="tl">
                    <a:srgbClr val="000000">
                      <a:alpha val="43137"/>
                    </a:srgbClr>
                  </a:outerShdw>
                </a:effectLst>
              </a:rPr>
              <a:t>celebró</a:t>
            </a:r>
            <a:r>
              <a:rPr lang="es-CL" sz="3600" b="1" dirty="0">
                <a:effectLst>
                  <a:outerShdw blurRad="38100" dist="38100" dir="2700000" algn="tl">
                    <a:srgbClr val="000000">
                      <a:alpha val="43137"/>
                    </a:srgbClr>
                  </a:outerShdw>
                </a:effectLst>
              </a:rPr>
              <a:t> una boda en Caná de Galilea. </a:t>
            </a:r>
          </a:p>
        </p:txBody>
      </p:sp>
      <p:sp>
        <p:nvSpPr>
          <p:cNvPr id="3" name="Marcador de contenido 2"/>
          <p:cNvSpPr>
            <a:spLocks noGrp="1"/>
          </p:cNvSpPr>
          <p:nvPr>
            <p:ph idx="1"/>
          </p:nvPr>
        </p:nvSpPr>
        <p:spPr>
          <a:xfrm>
            <a:off x="106374" y="2078550"/>
            <a:ext cx="3210404" cy="4353514"/>
          </a:xfrm>
        </p:spPr>
        <p:style>
          <a:lnRef idx="1">
            <a:schemeClr val="accent3"/>
          </a:lnRef>
          <a:fillRef idx="3">
            <a:schemeClr val="accent3"/>
          </a:fillRef>
          <a:effectRef idx="2">
            <a:schemeClr val="accent3"/>
          </a:effectRef>
          <a:fontRef idx="minor">
            <a:schemeClr val="lt1"/>
          </a:fontRef>
        </p:style>
        <p:txBody>
          <a:bodyPr>
            <a:noAutofit/>
          </a:bodyPr>
          <a:lstStyle/>
          <a:p>
            <a:endParaRPr lang="es-ES" sz="1800" b="1" dirty="0">
              <a:effectLst>
                <a:outerShdw blurRad="38100" dist="38100" dir="2700000" algn="tl">
                  <a:srgbClr val="000000">
                    <a:alpha val="43137"/>
                  </a:srgbClr>
                </a:outerShdw>
              </a:effectLst>
            </a:endParaRPr>
          </a:p>
          <a:p>
            <a:r>
              <a:rPr lang="es-ES" sz="2800" b="1" dirty="0">
                <a:effectLst>
                  <a:outerShdw blurRad="38100" dist="38100" dir="2700000" algn="tl">
                    <a:srgbClr val="000000">
                      <a:alpha val="43137"/>
                    </a:srgbClr>
                  </a:outerShdw>
                </a:effectLst>
              </a:rPr>
              <a:t>Por que ese Comienzo…</a:t>
            </a:r>
          </a:p>
          <a:p>
            <a:r>
              <a:rPr lang="es-ES" sz="2800" b="1" dirty="0">
                <a:effectLst>
                  <a:outerShdw blurRad="38100" dist="38100" dir="2700000" algn="tl">
                    <a:srgbClr val="000000">
                      <a:alpha val="43137"/>
                    </a:srgbClr>
                  </a:outerShdw>
                </a:effectLst>
              </a:rPr>
              <a:t>Al tercer día de que…</a:t>
            </a:r>
          </a:p>
          <a:p>
            <a:r>
              <a:rPr lang="es-ES" sz="2800" b="1" dirty="0">
                <a:effectLst>
                  <a:outerShdw blurRad="38100" dist="38100" dir="2700000" algn="tl">
                    <a:srgbClr val="000000">
                      <a:alpha val="43137"/>
                    </a:srgbClr>
                  </a:outerShdw>
                </a:effectLst>
              </a:rPr>
              <a:t>Es un paralelo con la resurrección.</a:t>
            </a:r>
          </a:p>
          <a:p>
            <a:endParaRPr lang="es-ES" sz="1800" b="1" dirty="0">
              <a:effectLst>
                <a:outerShdw blurRad="38100" dist="38100" dir="2700000" algn="tl">
                  <a:srgbClr val="000000">
                    <a:alpha val="43137"/>
                  </a:srgbClr>
                </a:outerShdw>
              </a:effectLst>
            </a:endParaRPr>
          </a:p>
        </p:txBody>
      </p:sp>
      <p:pic>
        <p:nvPicPr>
          <p:cNvPr id="1026" name="Picture 2" descr="Tiempo Fuera: Por favor!!!">
            <a:extLst>
              <a:ext uri="{FF2B5EF4-FFF2-40B4-BE49-F238E27FC236}">
                <a16:creationId xmlns:a16="http://schemas.microsoft.com/office/drawing/2014/main" id="{2B763BCE-7F0A-4A06-97E5-9FB418965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1639" y="1235508"/>
            <a:ext cx="4276898" cy="529520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9C5DAD17-64D8-437D-B38A-A92FB2855771}"/>
              </a:ext>
            </a:extLst>
          </p:cNvPr>
          <p:cNvPicPr>
            <a:picLocks noChangeAspect="1"/>
          </p:cNvPicPr>
          <p:nvPr/>
        </p:nvPicPr>
        <p:blipFill>
          <a:blip r:embed="rId3"/>
          <a:stretch>
            <a:fillRect/>
          </a:stretch>
        </p:blipFill>
        <p:spPr>
          <a:xfrm>
            <a:off x="3718190" y="1221889"/>
            <a:ext cx="3810000" cy="5210175"/>
          </a:xfrm>
          <a:prstGeom prst="rect">
            <a:avLst/>
          </a:prstGeom>
        </p:spPr>
      </p:pic>
    </p:spTree>
    <p:extLst>
      <p:ext uri="{BB962C8B-B14F-4D97-AF65-F5344CB8AC3E}">
        <p14:creationId xmlns:p14="http://schemas.microsoft.com/office/powerpoint/2010/main" val="1470068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09AAA9-0E1A-4025-96CA-9C257390A48F}"/>
              </a:ext>
            </a:extLst>
          </p:cNvPr>
          <p:cNvSpPr>
            <a:spLocks noGrp="1"/>
          </p:cNvSpPr>
          <p:nvPr>
            <p:ph type="title"/>
          </p:nvPr>
        </p:nvSpPr>
        <p:spPr/>
        <p:txBody>
          <a:bodyPr/>
          <a:lstStyle/>
          <a:p>
            <a:r>
              <a:rPr lang="es-CL" dirty="0"/>
              <a:t>Caná – Galilea </a:t>
            </a:r>
          </a:p>
        </p:txBody>
      </p:sp>
      <p:sp>
        <p:nvSpPr>
          <p:cNvPr id="3" name="Marcador de contenido 2">
            <a:extLst>
              <a:ext uri="{FF2B5EF4-FFF2-40B4-BE49-F238E27FC236}">
                <a16:creationId xmlns:a16="http://schemas.microsoft.com/office/drawing/2014/main" id="{76E07D0E-A296-4153-8CED-0FC27AF99EF3}"/>
              </a:ext>
            </a:extLst>
          </p:cNvPr>
          <p:cNvSpPr>
            <a:spLocks noGrp="1"/>
          </p:cNvSpPr>
          <p:nvPr>
            <p:ph idx="1"/>
          </p:nvPr>
        </p:nvSpPr>
        <p:spPr>
          <a:xfrm>
            <a:off x="680321" y="2252206"/>
            <a:ext cx="5212478" cy="3599316"/>
          </a:xfrm>
        </p:spPr>
        <p:style>
          <a:lnRef idx="1">
            <a:schemeClr val="accent5"/>
          </a:lnRef>
          <a:fillRef idx="3">
            <a:schemeClr val="accent5"/>
          </a:fillRef>
          <a:effectRef idx="2">
            <a:schemeClr val="accent5"/>
          </a:effectRef>
          <a:fontRef idx="minor">
            <a:schemeClr val="lt1"/>
          </a:fontRef>
        </p:style>
        <p:txBody>
          <a:bodyPr>
            <a:noAutofit/>
          </a:bodyPr>
          <a:lstStyle/>
          <a:p>
            <a:r>
              <a:rPr lang="es-CL" sz="3600" b="1" dirty="0">
                <a:effectLst>
                  <a:outerShdw blurRad="38100" dist="38100" dir="2700000" algn="tl">
                    <a:srgbClr val="000000">
                      <a:alpha val="43137"/>
                    </a:srgbClr>
                  </a:outerShdw>
                </a:effectLst>
              </a:rPr>
              <a:t>Lugar de gentiles. </a:t>
            </a:r>
          </a:p>
          <a:p>
            <a:r>
              <a:rPr lang="es-CL" sz="3600" b="1" dirty="0">
                <a:effectLst>
                  <a:outerShdw blurRad="38100" dist="38100" dir="2700000" algn="tl">
                    <a:srgbClr val="000000">
                      <a:alpha val="43137"/>
                    </a:srgbClr>
                  </a:outerShdw>
                </a:effectLst>
              </a:rPr>
              <a:t>Pueblo Común.</a:t>
            </a:r>
          </a:p>
          <a:p>
            <a:r>
              <a:rPr lang="es-CL" sz="3600" b="1" dirty="0">
                <a:effectLst>
                  <a:outerShdw blurRad="38100" dist="38100" dir="2700000" algn="tl">
                    <a:srgbClr val="000000">
                      <a:alpha val="43137"/>
                    </a:srgbClr>
                  </a:outerShdw>
                </a:effectLst>
              </a:rPr>
              <a:t>Es el primer milagro público de Jesús.</a:t>
            </a:r>
          </a:p>
          <a:p>
            <a:r>
              <a:rPr lang="es-CL" sz="3600" b="1" dirty="0">
                <a:effectLst>
                  <a:outerShdw blurRad="38100" dist="38100" dir="2700000" algn="tl">
                    <a:srgbClr val="000000">
                      <a:alpha val="43137"/>
                    </a:srgbClr>
                  </a:outerShdw>
                </a:effectLst>
              </a:rPr>
              <a:t>Caná : Lugar de Cañas</a:t>
            </a:r>
          </a:p>
          <a:p>
            <a:endParaRPr lang="es-CL" sz="3600" b="1" dirty="0">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A203CAC3-A9CD-47F2-BEA4-8132109F04B6}"/>
              </a:ext>
            </a:extLst>
          </p:cNvPr>
          <p:cNvPicPr>
            <a:picLocks noChangeAspect="1"/>
          </p:cNvPicPr>
          <p:nvPr/>
        </p:nvPicPr>
        <p:blipFill>
          <a:blip r:embed="rId2"/>
          <a:stretch>
            <a:fillRect/>
          </a:stretch>
        </p:blipFill>
        <p:spPr>
          <a:xfrm>
            <a:off x="6542113" y="9449"/>
            <a:ext cx="4969565" cy="6858000"/>
          </a:xfrm>
          <a:prstGeom prst="rect">
            <a:avLst/>
          </a:prstGeom>
        </p:spPr>
      </p:pic>
    </p:spTree>
    <p:extLst>
      <p:ext uri="{BB962C8B-B14F-4D97-AF65-F5344CB8AC3E}">
        <p14:creationId xmlns:p14="http://schemas.microsoft.com/office/powerpoint/2010/main" val="201115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0321" y="753228"/>
            <a:ext cx="9613861" cy="435289"/>
          </a:xfrm>
        </p:spPr>
        <p:txBody>
          <a:bodyPr>
            <a:normAutofit fontScale="90000"/>
          </a:bodyPr>
          <a:lstStyle/>
          <a:p>
            <a:r>
              <a:rPr lang="es-CL" sz="3600" b="1" dirty="0">
                <a:effectLst>
                  <a:outerShdw blurRad="38100" dist="38100" dir="2700000" algn="tl">
                    <a:srgbClr val="000000">
                      <a:alpha val="43137"/>
                    </a:srgbClr>
                  </a:outerShdw>
                </a:effectLst>
              </a:rPr>
              <a:t>y estaba allí la madre de Jesús. </a:t>
            </a:r>
            <a:endParaRPr lang="es-CL" dirty="0"/>
          </a:p>
        </p:txBody>
      </p:sp>
      <p:sp>
        <p:nvSpPr>
          <p:cNvPr id="3" name="Marcador de contenido 2"/>
          <p:cNvSpPr>
            <a:spLocks noGrp="1"/>
          </p:cNvSpPr>
          <p:nvPr>
            <p:ph idx="1"/>
          </p:nvPr>
        </p:nvSpPr>
        <p:spPr>
          <a:xfrm>
            <a:off x="739072" y="2111147"/>
            <a:ext cx="5356928" cy="3993626"/>
          </a:xfrm>
        </p:spPr>
        <p:style>
          <a:lnRef idx="3">
            <a:schemeClr val="lt1"/>
          </a:lnRef>
          <a:fillRef idx="1">
            <a:schemeClr val="dk1"/>
          </a:fillRef>
          <a:effectRef idx="1">
            <a:schemeClr val="dk1"/>
          </a:effectRef>
          <a:fontRef idx="minor">
            <a:schemeClr val="lt1"/>
          </a:fontRef>
        </p:style>
        <p:txBody>
          <a:bodyPr>
            <a:normAutofit/>
          </a:bodyPr>
          <a:lstStyle/>
          <a:p>
            <a:r>
              <a:rPr lang="es-CL" b="1" dirty="0">
                <a:effectLst>
                  <a:outerShdw blurRad="38100" dist="38100" dir="2700000" algn="tl">
                    <a:srgbClr val="000000">
                      <a:alpha val="43137"/>
                    </a:srgbClr>
                  </a:outerShdw>
                </a:effectLst>
              </a:rPr>
              <a:t>Su Madre lo acompaña SIEMPRE que puede.</a:t>
            </a:r>
          </a:p>
          <a:p>
            <a:r>
              <a:rPr lang="es-CL" b="1" dirty="0">
                <a:effectLst>
                  <a:outerShdw blurRad="38100" dist="38100" dir="2700000" algn="tl">
                    <a:srgbClr val="000000">
                      <a:alpha val="43137"/>
                    </a:srgbClr>
                  </a:outerShdw>
                </a:effectLst>
              </a:rPr>
              <a:t>Gran Cercanía.</a:t>
            </a:r>
          </a:p>
          <a:p>
            <a:r>
              <a:rPr lang="es-CL" b="1" dirty="0">
                <a:effectLst>
                  <a:outerShdw blurRad="38100" dist="38100" dir="2700000" algn="tl">
                    <a:srgbClr val="000000">
                      <a:alpha val="43137"/>
                    </a:srgbClr>
                  </a:outerShdw>
                </a:effectLst>
              </a:rPr>
              <a:t>Ella lo conoce desde antes de nacer.</a:t>
            </a:r>
          </a:p>
          <a:p>
            <a:r>
              <a:rPr lang="es-CL" b="1" dirty="0">
                <a:effectLst>
                  <a:outerShdw blurRad="38100" dist="38100" dir="2700000" algn="tl">
                    <a:srgbClr val="000000">
                      <a:alpha val="43137"/>
                    </a:srgbClr>
                  </a:outerShdw>
                </a:effectLst>
              </a:rPr>
              <a:t>Lo conoce como Hijo pero también como su Señor.</a:t>
            </a:r>
          </a:p>
          <a:p>
            <a:r>
              <a:rPr lang="es-CL" b="1" dirty="0">
                <a:effectLst>
                  <a:outerShdw blurRad="38100" dist="38100" dir="2700000" algn="tl">
                    <a:srgbClr val="000000">
                      <a:alpha val="43137"/>
                    </a:srgbClr>
                  </a:outerShdw>
                </a:effectLst>
              </a:rPr>
              <a:t>Si bien es su primer milagro PUBLICO ella debió ver otros milagros antes.</a:t>
            </a:r>
          </a:p>
          <a:p>
            <a:endParaRPr lang="es-CL" b="1" dirty="0">
              <a:effectLst>
                <a:outerShdw blurRad="38100" dist="38100" dir="2700000" algn="tl">
                  <a:srgbClr val="000000">
                    <a:alpha val="43137"/>
                  </a:srgbClr>
                </a:outerShdw>
              </a:effectLst>
            </a:endParaRPr>
          </a:p>
          <a:p>
            <a:endParaRPr lang="es-CL" b="1" dirty="0">
              <a:effectLst>
                <a:outerShdw blurRad="38100" dist="38100" dir="2700000" algn="tl">
                  <a:srgbClr val="000000">
                    <a:alpha val="43137"/>
                  </a:srgbClr>
                </a:outerShdw>
              </a:effectLst>
            </a:endParaRPr>
          </a:p>
          <a:p>
            <a:endParaRPr lang="es-CL" b="1" dirty="0">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D51094D7-0CEE-4848-A10C-FDF45DB7C6C7}"/>
              </a:ext>
            </a:extLst>
          </p:cNvPr>
          <p:cNvPicPr>
            <a:picLocks noChangeAspect="1"/>
          </p:cNvPicPr>
          <p:nvPr/>
        </p:nvPicPr>
        <p:blipFill>
          <a:blip r:embed="rId2"/>
          <a:stretch>
            <a:fillRect/>
          </a:stretch>
        </p:blipFill>
        <p:spPr>
          <a:xfrm>
            <a:off x="7225429" y="490537"/>
            <a:ext cx="4286250" cy="5876925"/>
          </a:xfrm>
          <a:prstGeom prst="rect">
            <a:avLst/>
          </a:prstGeom>
        </p:spPr>
      </p:pic>
    </p:spTree>
    <p:extLst>
      <p:ext uri="{BB962C8B-B14F-4D97-AF65-F5344CB8AC3E}">
        <p14:creationId xmlns:p14="http://schemas.microsoft.com/office/powerpoint/2010/main" val="2351523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5947" y="753228"/>
            <a:ext cx="5090984" cy="1080938"/>
          </a:xfrm>
        </p:spPr>
        <p:txBody>
          <a:bodyPr>
            <a:normAutofit fontScale="90000"/>
          </a:bodyPr>
          <a:lstStyle/>
          <a:p>
            <a:r>
              <a:rPr lang="es-CL" sz="3600" b="1" dirty="0">
                <a:effectLst>
                  <a:outerShdw blurRad="38100" dist="38100" dir="2700000" algn="tl">
                    <a:srgbClr val="000000">
                      <a:alpha val="43137"/>
                    </a:srgbClr>
                  </a:outerShdw>
                </a:effectLst>
              </a:rPr>
              <a:t>2 Y fue invitado también Jesús con sus discípulos a la boda. </a:t>
            </a:r>
          </a:p>
        </p:txBody>
      </p:sp>
      <p:sp>
        <p:nvSpPr>
          <p:cNvPr id="3" name="Marcador de contenido 2"/>
          <p:cNvSpPr>
            <a:spLocks noGrp="1"/>
          </p:cNvSpPr>
          <p:nvPr>
            <p:ph idx="1"/>
          </p:nvPr>
        </p:nvSpPr>
        <p:spPr>
          <a:xfrm>
            <a:off x="807307" y="2238911"/>
            <a:ext cx="3651695" cy="3538151"/>
          </a:xfrm>
        </p:spPr>
        <p:style>
          <a:lnRef idx="3">
            <a:schemeClr val="lt1"/>
          </a:lnRef>
          <a:fillRef idx="1">
            <a:schemeClr val="accent1"/>
          </a:fillRef>
          <a:effectRef idx="1">
            <a:schemeClr val="accent1"/>
          </a:effectRef>
          <a:fontRef idx="minor">
            <a:schemeClr val="lt1"/>
          </a:fontRef>
        </p:style>
        <p:txBody>
          <a:bodyPr>
            <a:normAutofit/>
          </a:bodyPr>
          <a:lstStyle/>
          <a:p>
            <a:r>
              <a:rPr lang="es-CL" b="1" dirty="0">
                <a:effectLst>
                  <a:outerShdw blurRad="38100" dist="38100" dir="2700000" algn="tl">
                    <a:srgbClr val="000000">
                      <a:alpha val="43137"/>
                    </a:srgbClr>
                  </a:outerShdw>
                </a:effectLst>
              </a:rPr>
              <a:t>El aun era invitado como el Hijo de María.</a:t>
            </a:r>
          </a:p>
          <a:p>
            <a:r>
              <a:rPr lang="es-CL" b="1" dirty="0">
                <a:effectLst>
                  <a:outerShdw blurRad="38100" dist="38100" dir="2700000" algn="tl">
                    <a:srgbClr val="000000">
                      <a:alpha val="43137"/>
                    </a:srgbClr>
                  </a:outerShdw>
                </a:effectLst>
              </a:rPr>
              <a:t>EL estaba siempre con sus discípulos.</a:t>
            </a:r>
          </a:p>
          <a:p>
            <a:r>
              <a:rPr lang="es-CL" b="1" dirty="0">
                <a:effectLst>
                  <a:outerShdw blurRad="38100" dist="38100" dir="2700000" algn="tl">
                    <a:srgbClr val="000000">
                      <a:alpha val="43137"/>
                    </a:srgbClr>
                  </a:outerShdw>
                </a:effectLst>
              </a:rPr>
              <a:t>Comunidad del Medio Oriente.</a:t>
            </a:r>
          </a:p>
          <a:p>
            <a:r>
              <a:rPr lang="es-CL" b="1" dirty="0">
                <a:effectLst>
                  <a:outerShdw blurRad="38100" dist="38100" dir="2700000" algn="tl">
                    <a:srgbClr val="000000">
                      <a:alpha val="43137"/>
                    </a:srgbClr>
                  </a:outerShdw>
                </a:effectLst>
              </a:rPr>
              <a:t>Fiestas, Duración, Inclusión.</a:t>
            </a:r>
          </a:p>
        </p:txBody>
      </p:sp>
      <p:pic>
        <p:nvPicPr>
          <p:cNvPr id="5" name="Imagen 4">
            <a:extLst>
              <a:ext uri="{FF2B5EF4-FFF2-40B4-BE49-F238E27FC236}">
                <a16:creationId xmlns:a16="http://schemas.microsoft.com/office/drawing/2014/main" id="{875220DA-E90D-4AA6-B530-947931F4F90F}"/>
              </a:ext>
            </a:extLst>
          </p:cNvPr>
          <p:cNvPicPr>
            <a:picLocks noChangeAspect="1"/>
          </p:cNvPicPr>
          <p:nvPr/>
        </p:nvPicPr>
        <p:blipFill>
          <a:blip r:embed="rId2"/>
          <a:stretch>
            <a:fillRect/>
          </a:stretch>
        </p:blipFill>
        <p:spPr>
          <a:xfrm>
            <a:off x="5360495" y="26494"/>
            <a:ext cx="6831505" cy="6831505"/>
          </a:xfrm>
          <a:prstGeom prst="rect">
            <a:avLst/>
          </a:prstGeom>
        </p:spPr>
      </p:pic>
    </p:spTree>
    <p:extLst>
      <p:ext uri="{BB962C8B-B14F-4D97-AF65-F5344CB8AC3E}">
        <p14:creationId xmlns:p14="http://schemas.microsoft.com/office/powerpoint/2010/main" val="983268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829" y="753228"/>
            <a:ext cx="4825890" cy="1578080"/>
          </a:xfrm>
        </p:spPr>
        <p:txBody>
          <a:bodyPr>
            <a:noAutofit/>
          </a:bodyPr>
          <a:lstStyle/>
          <a:p>
            <a:r>
              <a:rPr lang="es-CL" sz="6000" b="1" baseline="30000" dirty="0">
                <a:effectLst>
                  <a:outerShdw blurRad="38100" dist="38100" dir="2700000" algn="tl">
                    <a:srgbClr val="000000">
                      <a:alpha val="43137"/>
                    </a:srgbClr>
                  </a:outerShdw>
                </a:effectLst>
              </a:rPr>
              <a:t>BODAS: Entre Dios y SU PUEBLO</a:t>
            </a:r>
            <a:endParaRPr lang="es-CL" sz="6000" dirty="0"/>
          </a:p>
        </p:txBody>
      </p:sp>
      <p:sp>
        <p:nvSpPr>
          <p:cNvPr id="3" name="Marcador de contenido 2"/>
          <p:cNvSpPr>
            <a:spLocks noGrp="1"/>
          </p:cNvSpPr>
          <p:nvPr>
            <p:ph idx="1"/>
          </p:nvPr>
        </p:nvSpPr>
        <p:spPr>
          <a:xfrm>
            <a:off x="451815" y="2272136"/>
            <a:ext cx="3657010" cy="3651233"/>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endParaRPr lang="es-CL" b="1" dirty="0">
              <a:effectLst>
                <a:outerShdw blurRad="38100" dist="38100" dir="2700000" algn="tl">
                  <a:srgbClr val="000000">
                    <a:alpha val="43137"/>
                  </a:srgbClr>
                </a:outerShdw>
              </a:effectLst>
            </a:endParaRPr>
          </a:p>
          <a:p>
            <a:r>
              <a:rPr lang="es-CL" b="1" dirty="0">
                <a:effectLst>
                  <a:outerShdw blurRad="38100" dist="38100" dir="2700000" algn="tl">
                    <a:srgbClr val="000000">
                      <a:alpha val="43137"/>
                    </a:srgbClr>
                  </a:outerShdw>
                </a:effectLst>
              </a:rPr>
              <a:t>Este punto es central, Cristo es el NOVIO.</a:t>
            </a:r>
          </a:p>
          <a:p>
            <a:r>
              <a:rPr lang="es-CL" b="1" dirty="0">
                <a:effectLst>
                  <a:outerShdw blurRad="38100" dist="38100" dir="2700000" algn="tl">
                    <a:srgbClr val="000000">
                      <a:alpha val="43137"/>
                    </a:srgbClr>
                  </a:outerShdw>
                </a:effectLst>
              </a:rPr>
              <a:t>Nosotros, La Iglesia, la Novia.</a:t>
            </a:r>
          </a:p>
          <a:p>
            <a:r>
              <a:rPr lang="es-CL" b="1" dirty="0">
                <a:effectLst>
                  <a:outerShdw blurRad="38100" dist="38100" dir="2700000" algn="tl">
                    <a:srgbClr val="000000">
                      <a:alpha val="43137"/>
                    </a:srgbClr>
                  </a:outerShdw>
                </a:effectLst>
              </a:rPr>
              <a:t>Jesucristo USA esa imagen.</a:t>
            </a:r>
          </a:p>
          <a:p>
            <a:pPr marL="0" indent="0">
              <a:buNone/>
            </a:pPr>
            <a:endParaRPr lang="es-CL" b="1" dirty="0">
              <a:effectLst>
                <a:outerShdw blurRad="38100" dist="38100" dir="2700000" algn="tl">
                  <a:srgbClr val="000000">
                    <a:alpha val="43137"/>
                  </a:srgbClr>
                </a:outerShdw>
              </a:effectLst>
            </a:endParaRPr>
          </a:p>
        </p:txBody>
      </p:sp>
      <p:pic>
        <p:nvPicPr>
          <p:cNvPr id="6" name="Imagen 5">
            <a:extLst>
              <a:ext uri="{FF2B5EF4-FFF2-40B4-BE49-F238E27FC236}">
                <a16:creationId xmlns:a16="http://schemas.microsoft.com/office/drawing/2014/main" id="{31DA3B1E-2042-4E8F-86AD-21C5E7AEF991}"/>
              </a:ext>
            </a:extLst>
          </p:cNvPr>
          <p:cNvPicPr>
            <a:picLocks noChangeAspect="1"/>
          </p:cNvPicPr>
          <p:nvPr/>
        </p:nvPicPr>
        <p:blipFill>
          <a:blip r:embed="rId2"/>
          <a:stretch>
            <a:fillRect/>
          </a:stretch>
        </p:blipFill>
        <p:spPr>
          <a:xfrm>
            <a:off x="4898719" y="0"/>
            <a:ext cx="7293281" cy="5461686"/>
          </a:xfrm>
          <a:prstGeom prst="rect">
            <a:avLst/>
          </a:prstGeom>
        </p:spPr>
      </p:pic>
      <p:pic>
        <p:nvPicPr>
          <p:cNvPr id="8" name="Imagen 7">
            <a:extLst>
              <a:ext uri="{FF2B5EF4-FFF2-40B4-BE49-F238E27FC236}">
                <a16:creationId xmlns:a16="http://schemas.microsoft.com/office/drawing/2014/main" id="{1A7F4022-1FDA-46B8-82BC-2150AE356E3D}"/>
              </a:ext>
            </a:extLst>
          </p:cNvPr>
          <p:cNvPicPr>
            <a:picLocks noChangeAspect="1"/>
          </p:cNvPicPr>
          <p:nvPr/>
        </p:nvPicPr>
        <p:blipFill rotWithShape="1">
          <a:blip r:embed="rId3"/>
          <a:srcRect b="26602"/>
          <a:stretch/>
        </p:blipFill>
        <p:spPr>
          <a:xfrm>
            <a:off x="8363594" y="2980266"/>
            <a:ext cx="3828406" cy="3877734"/>
          </a:xfrm>
          <a:prstGeom prst="rect">
            <a:avLst/>
          </a:prstGeom>
        </p:spPr>
      </p:pic>
    </p:spTree>
    <p:extLst>
      <p:ext uri="{BB962C8B-B14F-4D97-AF65-F5344CB8AC3E}">
        <p14:creationId xmlns:p14="http://schemas.microsoft.com/office/powerpoint/2010/main" val="1661953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875"/>
          <a:stretch/>
        </p:blipFill>
        <p:spPr>
          <a:xfrm>
            <a:off x="3113315" y="-9072"/>
            <a:ext cx="9078685" cy="6876143"/>
          </a:xfrm>
          <a:prstGeom prst="rect">
            <a:avLst/>
          </a:prstGeom>
        </p:spPr>
      </p:pic>
      <p:sp>
        <p:nvSpPr>
          <p:cNvPr id="3" name="Content Placeholder 2"/>
          <p:cNvSpPr>
            <a:spLocks noGrp="1"/>
          </p:cNvSpPr>
          <p:nvPr>
            <p:ph idx="1"/>
          </p:nvPr>
        </p:nvSpPr>
        <p:spPr>
          <a:xfrm>
            <a:off x="0" y="0"/>
            <a:ext cx="4335236" cy="6858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b="1" dirty="0">
                <a:effectLst>
                  <a:outerShdw blurRad="38100" dist="38100" dir="2700000" algn="tl">
                    <a:srgbClr val="000000">
                      <a:alpha val="43137"/>
                    </a:srgbClr>
                  </a:outerShdw>
                </a:effectLst>
              </a:rPr>
              <a:t>ANTES DEL ESTUDIO </a:t>
            </a:r>
          </a:p>
          <a:p>
            <a:r>
              <a:rPr lang="es-CL" b="1" dirty="0">
                <a:effectLst>
                  <a:outerShdw blurRad="38100" dist="38100" dir="2700000" algn="tl">
                    <a:srgbClr val="000000">
                      <a:alpha val="43137"/>
                    </a:srgbClr>
                  </a:outerShdw>
                </a:effectLst>
              </a:rPr>
              <a:t>¡Oh Señor, infinitamente bondadoso! Envía sobre nosotros la Gracia de tu espíritu santo, que otorga y fortalece nuestras fuerzas espirituales a fin de que, aplicándonos en la enseñanza propuesta crezcamos para tu gloria, ¡Oh, creador nuestro! Y para ser útiles también a nuestra iglesia y nuestro país. </a:t>
            </a:r>
          </a:p>
        </p:txBody>
      </p:sp>
    </p:spTree>
    <p:extLst>
      <p:ext uri="{BB962C8B-B14F-4D97-AF65-F5344CB8AC3E}">
        <p14:creationId xmlns:p14="http://schemas.microsoft.com/office/powerpoint/2010/main" val="1051305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MATRIMONIO con la HUMANIDAD</a:t>
            </a:r>
          </a:p>
        </p:txBody>
      </p:sp>
      <p:sp>
        <p:nvSpPr>
          <p:cNvPr id="3" name="Marcador de contenido 2"/>
          <p:cNvSpPr>
            <a:spLocks noGrp="1"/>
          </p:cNvSpPr>
          <p:nvPr>
            <p:ph idx="1"/>
          </p:nvPr>
        </p:nvSpPr>
        <p:spPr>
          <a:xfrm>
            <a:off x="283221" y="2055377"/>
            <a:ext cx="5591597" cy="4580092"/>
          </a:xfrm>
        </p:spPr>
        <p:style>
          <a:lnRef idx="3">
            <a:schemeClr val="lt1"/>
          </a:lnRef>
          <a:fillRef idx="1">
            <a:schemeClr val="accent4"/>
          </a:fillRef>
          <a:effectRef idx="1">
            <a:schemeClr val="accent4"/>
          </a:effectRef>
          <a:fontRef idx="minor">
            <a:schemeClr val="lt1"/>
          </a:fontRef>
        </p:style>
        <p:txBody>
          <a:bodyPr>
            <a:normAutofit/>
          </a:bodyPr>
          <a:lstStyle/>
          <a:p>
            <a:r>
              <a:rPr lang="es-CL" sz="4000" b="1" dirty="0">
                <a:effectLst>
                  <a:outerShdw blurRad="38100" dist="38100" dir="2700000" algn="tl">
                    <a:srgbClr val="000000">
                      <a:alpha val="43137"/>
                    </a:srgbClr>
                  </a:outerShdw>
                </a:effectLst>
              </a:rPr>
              <a:t>Ser UNO con su Esposa. </a:t>
            </a:r>
          </a:p>
          <a:p>
            <a:r>
              <a:rPr lang="es-CL" sz="4000" b="1" dirty="0">
                <a:effectLst>
                  <a:outerShdw blurRad="38100" dist="38100" dir="2700000" algn="tl">
                    <a:srgbClr val="000000">
                      <a:alpha val="43137"/>
                    </a:srgbClr>
                  </a:outerShdw>
                </a:effectLst>
              </a:rPr>
              <a:t>Ya no se Casa con el Pueblo de Israel, ahora es con TODOS, por eso en Caná de Galilea.</a:t>
            </a:r>
          </a:p>
          <a:p>
            <a:endParaRPr lang="es-CL" sz="4000" b="1" dirty="0">
              <a:effectLst>
                <a:outerShdw blurRad="38100" dist="38100" dir="2700000" algn="tl">
                  <a:srgbClr val="000000">
                    <a:alpha val="43137"/>
                  </a:srgbClr>
                </a:outerShdw>
              </a:effectLst>
            </a:endParaRPr>
          </a:p>
          <a:p>
            <a:endParaRPr lang="es-CL" sz="4000" b="1" dirty="0">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22349881-64D7-4523-B506-1741DFB9AEC1}"/>
              </a:ext>
            </a:extLst>
          </p:cNvPr>
          <p:cNvPicPr>
            <a:picLocks noChangeAspect="1"/>
          </p:cNvPicPr>
          <p:nvPr/>
        </p:nvPicPr>
        <p:blipFill>
          <a:blip r:embed="rId2"/>
          <a:stretch>
            <a:fillRect/>
          </a:stretch>
        </p:blipFill>
        <p:spPr>
          <a:xfrm>
            <a:off x="6087210" y="2055376"/>
            <a:ext cx="6104790" cy="4580093"/>
          </a:xfrm>
          <a:prstGeom prst="rect">
            <a:avLst/>
          </a:prstGeom>
        </p:spPr>
      </p:pic>
    </p:spTree>
    <p:extLst>
      <p:ext uri="{BB962C8B-B14F-4D97-AF65-F5344CB8AC3E}">
        <p14:creationId xmlns:p14="http://schemas.microsoft.com/office/powerpoint/2010/main" val="194618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El Sentido del Matrimonio</a:t>
            </a:r>
          </a:p>
        </p:txBody>
      </p:sp>
      <p:sp>
        <p:nvSpPr>
          <p:cNvPr id="3" name="2 Marcador de contenido"/>
          <p:cNvSpPr>
            <a:spLocks noGrp="1"/>
          </p:cNvSpPr>
          <p:nvPr>
            <p:ph idx="1"/>
          </p:nvPr>
        </p:nvSpPr>
        <p:spPr>
          <a:xfrm>
            <a:off x="680321" y="2015067"/>
            <a:ext cx="5487117" cy="4504267"/>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ES" dirty="0"/>
              <a:t>Si uno pensara en el mayor sufrimiento y le preguntara a la gente, sin lugar a dudas existe una máxima amargura, el de estar totalmente solo.  </a:t>
            </a:r>
          </a:p>
          <a:p>
            <a:r>
              <a:rPr lang="es-ES" dirty="0"/>
              <a:t>Un Dios de una sola persona no sería el Dios del Amor.  </a:t>
            </a:r>
          </a:p>
          <a:p>
            <a:r>
              <a:rPr lang="es-ES" dirty="0"/>
              <a:t>Dios es trinidad, uno y trino a la vez.  Así también si el ser humano estuviese solo no sería la imagen de Dios.</a:t>
            </a:r>
            <a:endParaRPr lang="es-CL" dirty="0"/>
          </a:p>
          <a:p>
            <a:endParaRPr lang="es-CL" dirty="0"/>
          </a:p>
        </p:txBody>
      </p:sp>
      <p:pic>
        <p:nvPicPr>
          <p:cNvPr id="5122" name="Picture 2" descr="http://perso.wanadoo.es/anaisabelcapilla/solitario.jpg"/>
          <p:cNvPicPr>
            <a:picLocks noChangeAspect="1" noChangeArrowheads="1"/>
          </p:cNvPicPr>
          <p:nvPr/>
        </p:nvPicPr>
        <p:blipFill>
          <a:blip r:embed="rId2"/>
          <a:srcRect/>
          <a:stretch>
            <a:fillRect/>
          </a:stretch>
        </p:blipFill>
        <p:spPr bwMode="auto">
          <a:xfrm>
            <a:off x="6953781" y="899917"/>
            <a:ext cx="3857652" cy="5058166"/>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a:xfrm>
            <a:off x="422482" y="203200"/>
            <a:ext cx="4640585" cy="60960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2800" dirty="0"/>
              <a:t>Desde el principio, el ser humano es un ser conyugal como vemos en Génesis 5</a:t>
            </a:r>
          </a:p>
          <a:p>
            <a:r>
              <a:rPr lang="es-ES" sz="2800" i="1" dirty="0"/>
              <a:t>“Este es el libro de las generaciones de Adán. El día en que creó Dios al hombre, a semejanza de Dios lo hizo. Varón y hembra los creó; y los bendijo, y llamó el nombre de ellos Adán, el día en que fueron creados.”</a:t>
            </a:r>
            <a:endParaRPr lang="es-CL" sz="2800" dirty="0"/>
          </a:p>
          <a:p>
            <a:endParaRPr lang="es-CL" sz="2800" dirty="0"/>
          </a:p>
        </p:txBody>
      </p:sp>
      <p:pic>
        <p:nvPicPr>
          <p:cNvPr id="3074" name="Picture 2" descr="http://www.billcasselman.com/adam_reation_iconic.jpg"/>
          <p:cNvPicPr>
            <a:picLocks noChangeAspect="1" noChangeArrowheads="1"/>
          </p:cNvPicPr>
          <p:nvPr/>
        </p:nvPicPr>
        <p:blipFill>
          <a:blip r:embed="rId2"/>
          <a:srcRect/>
          <a:stretch>
            <a:fillRect/>
          </a:stretch>
        </p:blipFill>
        <p:spPr bwMode="auto">
          <a:xfrm>
            <a:off x="5329459" y="331334"/>
            <a:ext cx="6862541" cy="5780542"/>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a:xfrm>
            <a:off x="152399" y="0"/>
            <a:ext cx="4995333" cy="6739467"/>
          </a:xfrm>
        </p:spPr>
        <p:style>
          <a:lnRef idx="2">
            <a:schemeClr val="accent4">
              <a:shade val="50000"/>
            </a:schemeClr>
          </a:lnRef>
          <a:fillRef idx="1">
            <a:schemeClr val="accent4"/>
          </a:fillRef>
          <a:effectRef idx="0">
            <a:schemeClr val="accent4"/>
          </a:effectRef>
          <a:fontRef idx="minor">
            <a:schemeClr val="lt1"/>
          </a:fontRef>
        </p:style>
        <p:txBody>
          <a:bodyPr>
            <a:noAutofit/>
          </a:bodyPr>
          <a:lstStyle/>
          <a:p>
            <a:r>
              <a:rPr lang="es-CL" sz="3600" b="1" dirty="0">
                <a:effectLst>
                  <a:outerShdw blurRad="38100" dist="38100" dir="2700000" algn="tl">
                    <a:srgbClr val="000000">
                      <a:alpha val="43137"/>
                    </a:srgbClr>
                  </a:outerShdw>
                </a:effectLst>
              </a:rPr>
              <a:t>Dios al comienzo los trata de Ustedes sin distinción, y luego el demonio logra su meta, dividir al hombre, así vemos como Dios los llama separadamente en Génesis 3</a:t>
            </a:r>
          </a:p>
          <a:p>
            <a:r>
              <a:rPr lang="es-CL" sz="3600" b="1" i="1" dirty="0">
                <a:effectLst>
                  <a:outerShdw blurRad="38100" dist="38100" dir="2700000" algn="tl">
                    <a:srgbClr val="000000">
                      <a:alpha val="43137"/>
                    </a:srgbClr>
                  </a:outerShdw>
                </a:effectLst>
              </a:rPr>
              <a:t>“A la mujer le dijo… y a Adán le dijo…”</a:t>
            </a:r>
          </a:p>
          <a:p>
            <a:endParaRPr lang="es-CL" sz="3600" b="1" dirty="0">
              <a:effectLst>
                <a:outerShdw blurRad="38100" dist="38100" dir="2700000" algn="tl">
                  <a:srgbClr val="000000">
                    <a:alpha val="43137"/>
                  </a:srgbClr>
                </a:outerShdw>
              </a:effectLst>
            </a:endParaRPr>
          </a:p>
        </p:txBody>
      </p:sp>
      <p:pic>
        <p:nvPicPr>
          <p:cNvPr id="21506" name="Picture 2" descr="http://www.lent.goarch.org/forgiveness/learn/images/garden_of_eden03.jpg"/>
          <p:cNvPicPr>
            <a:picLocks noChangeAspect="1" noChangeArrowheads="1"/>
          </p:cNvPicPr>
          <p:nvPr/>
        </p:nvPicPr>
        <p:blipFill>
          <a:blip r:embed="rId2"/>
          <a:srcRect/>
          <a:stretch>
            <a:fillRect/>
          </a:stretch>
        </p:blipFill>
        <p:spPr bwMode="auto">
          <a:xfrm>
            <a:off x="4797089" y="1681765"/>
            <a:ext cx="7310249" cy="2924101"/>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a:xfrm>
            <a:off x="1253592" y="515445"/>
            <a:ext cx="4910142" cy="5394289"/>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3200" dirty="0"/>
              <a:t>Mas el amor divino logra recrear todo en Cristo, así San Juan Crisóstomo nos dice: </a:t>
            </a:r>
          </a:p>
          <a:p>
            <a:r>
              <a:rPr lang="es-CL" sz="3200" i="1" dirty="0"/>
              <a:t>“Las propiedades del amor son tales que la amada y el amado no forman ya dos seres sino uno solo…no se hallan tan solo reunidos sino que son uno”</a:t>
            </a:r>
            <a:r>
              <a:rPr lang="es-CL" sz="3200" dirty="0"/>
              <a:t> </a:t>
            </a:r>
          </a:p>
          <a:p>
            <a:endParaRPr lang="es-CL" sz="3200" dirty="0"/>
          </a:p>
        </p:txBody>
      </p:sp>
      <p:pic>
        <p:nvPicPr>
          <p:cNvPr id="20482" name="Picture 2" descr="http://ocafs.oca.org/Icons/november/1113AChrysostom.jpg"/>
          <p:cNvPicPr>
            <a:picLocks noChangeAspect="1" noChangeArrowheads="1"/>
          </p:cNvPicPr>
          <p:nvPr/>
        </p:nvPicPr>
        <p:blipFill>
          <a:blip r:embed="rId2"/>
          <a:srcRect/>
          <a:stretch>
            <a:fillRect/>
          </a:stretch>
        </p:blipFill>
        <p:spPr bwMode="auto">
          <a:xfrm>
            <a:off x="7704667" y="0"/>
            <a:ext cx="4487333" cy="6851197"/>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a:xfrm>
            <a:off x="1072620" y="125224"/>
            <a:ext cx="4870980" cy="6607552"/>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3600" dirty="0"/>
              <a:t>Entonces vemos al matrimonio como la unidad de dos personas en un solo ser, en una sola sustancia; o también; la unión en un cuerpo y en un alma pero de dos personas, todo esto siguiendo el ejemplo de la trinidad.</a:t>
            </a:r>
          </a:p>
          <a:p>
            <a:endParaRPr lang="es-CL" sz="3600" dirty="0"/>
          </a:p>
        </p:txBody>
      </p:sp>
      <p:pic>
        <p:nvPicPr>
          <p:cNvPr id="2050" name="Picture 2" descr="http://jonathanscorner.com/writing/icons/rublev_trinity_icon.gif"/>
          <p:cNvPicPr>
            <a:picLocks noChangeAspect="1" noChangeArrowheads="1"/>
          </p:cNvPicPr>
          <p:nvPr/>
        </p:nvPicPr>
        <p:blipFill>
          <a:blip r:embed="rId2"/>
          <a:srcRect/>
          <a:stretch>
            <a:fillRect/>
          </a:stretch>
        </p:blipFill>
        <p:spPr bwMode="auto">
          <a:xfrm>
            <a:off x="6637867" y="0"/>
            <a:ext cx="5554133" cy="687478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a:xfrm>
            <a:off x="237065" y="270934"/>
            <a:ext cx="6180667" cy="6435726"/>
          </a:xfrm>
        </p:spPr>
        <p:style>
          <a:lnRef idx="2">
            <a:schemeClr val="accent4">
              <a:shade val="50000"/>
            </a:schemeClr>
          </a:lnRef>
          <a:fillRef idx="1">
            <a:schemeClr val="accent4"/>
          </a:fillRef>
          <a:effectRef idx="0">
            <a:schemeClr val="accent4"/>
          </a:effectRef>
          <a:fontRef idx="minor">
            <a:schemeClr val="lt1"/>
          </a:fontRef>
        </p:style>
        <p:txBody>
          <a:bodyPr>
            <a:noAutofit/>
          </a:bodyPr>
          <a:lstStyle/>
          <a:p>
            <a:endParaRPr lang="es-CL" sz="3200" b="1" dirty="0"/>
          </a:p>
          <a:p>
            <a:r>
              <a:rPr lang="es-CL" sz="3200" b="1" dirty="0"/>
              <a:t>El Matrimonio forma una “Iglesia Doméstica” son un “Icono viviente de Dios” una “teofanía”. </a:t>
            </a:r>
          </a:p>
          <a:p>
            <a:r>
              <a:rPr lang="es-CL" sz="3200" b="1" dirty="0"/>
              <a:t>Por lo tanto el estado del matrimonio es “santo” porque anticipa el reino de los cielos, el alfa se une al omega, un </a:t>
            </a:r>
            <a:r>
              <a:rPr lang="es-CL" sz="3200" b="1" i="1" dirty="0"/>
              <a:t>“carne de mi carne”</a:t>
            </a:r>
            <a:r>
              <a:rPr lang="es-CL" sz="3200" b="1" dirty="0"/>
              <a:t>.</a:t>
            </a:r>
          </a:p>
          <a:p>
            <a:endParaRPr lang="es-CL" sz="3200" b="1" dirty="0"/>
          </a:p>
        </p:txBody>
      </p:sp>
      <p:pic>
        <p:nvPicPr>
          <p:cNvPr id="4" name="Imagen 3">
            <a:extLst>
              <a:ext uri="{FF2B5EF4-FFF2-40B4-BE49-F238E27FC236}">
                <a16:creationId xmlns:a16="http://schemas.microsoft.com/office/drawing/2014/main" id="{E4423455-D7A4-4FB7-B3DB-0FA4B10A1BDE}"/>
              </a:ext>
            </a:extLst>
          </p:cNvPr>
          <p:cNvPicPr>
            <a:picLocks noChangeAspect="1"/>
          </p:cNvPicPr>
          <p:nvPr/>
        </p:nvPicPr>
        <p:blipFill>
          <a:blip r:embed="rId2"/>
          <a:stretch>
            <a:fillRect/>
          </a:stretch>
        </p:blipFill>
        <p:spPr>
          <a:xfrm>
            <a:off x="6582835" y="1442435"/>
            <a:ext cx="5372100" cy="35814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F2A20E6-945A-4810-B07A-13053704BCB3}"/>
              </a:ext>
            </a:extLst>
          </p:cNvPr>
          <p:cNvPicPr>
            <a:picLocks noChangeAspect="1"/>
          </p:cNvPicPr>
          <p:nvPr/>
        </p:nvPicPr>
        <p:blipFill>
          <a:blip r:embed="rId2"/>
          <a:stretch>
            <a:fillRect/>
          </a:stretch>
        </p:blipFill>
        <p:spPr>
          <a:xfrm>
            <a:off x="3931505" y="1433382"/>
            <a:ext cx="8136927" cy="5424618"/>
          </a:xfrm>
          <a:prstGeom prst="rect">
            <a:avLst/>
          </a:prstGeom>
        </p:spPr>
      </p:pic>
      <p:sp>
        <p:nvSpPr>
          <p:cNvPr id="2" name="1 Título"/>
          <p:cNvSpPr>
            <a:spLocks noGrp="1"/>
          </p:cNvSpPr>
          <p:nvPr>
            <p:ph type="title"/>
          </p:nvPr>
        </p:nvSpPr>
        <p:spPr>
          <a:xfrm>
            <a:off x="-1" y="0"/>
            <a:ext cx="12191999" cy="1608667"/>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dirty="0"/>
              <a:t>El objetivo de la vida conyugal está en los mismos esposos, en la unión de ellos como Cristo y la Iglesia, para santificarla, de la misma forma </a:t>
            </a:r>
          </a:p>
        </p:txBody>
      </p:sp>
      <p:sp>
        <p:nvSpPr>
          <p:cNvPr id="3" name="2 Marcador de contenido"/>
          <p:cNvSpPr>
            <a:spLocks noGrp="1"/>
          </p:cNvSpPr>
          <p:nvPr>
            <p:ph idx="1"/>
          </p:nvPr>
        </p:nvSpPr>
        <p:spPr>
          <a:xfrm>
            <a:off x="-1" y="1977081"/>
            <a:ext cx="3807940" cy="4880918"/>
          </a:xfrm>
          <a:noFill/>
          <a:ln>
            <a:noFill/>
          </a:ln>
        </p:spPr>
        <p:style>
          <a:lnRef idx="0">
            <a:scrgbClr r="0" g="0" b="0"/>
          </a:lnRef>
          <a:fillRef idx="0">
            <a:scrgbClr r="0" g="0" b="0"/>
          </a:fillRef>
          <a:effectRef idx="0">
            <a:scrgbClr r="0" g="0" b="0"/>
          </a:effectRef>
          <a:fontRef idx="minor">
            <a:schemeClr val="accent4"/>
          </a:fontRef>
        </p:style>
        <p:txBody>
          <a:bodyPr>
            <a:normAutofit/>
          </a:bodyPr>
          <a:lstStyle/>
          <a:p>
            <a:pPr algn="ctr"/>
            <a:r>
              <a:rPr lang="es-CL" sz="4400" b="1" dirty="0">
                <a:solidFill>
                  <a:schemeClr val="tx1"/>
                </a:solidFill>
                <a:effectLst>
                  <a:outerShdw blurRad="38100" dist="38100" dir="2700000" algn="tl">
                    <a:srgbClr val="000000">
                      <a:alpha val="43137"/>
                    </a:srgbClr>
                  </a:outerShdw>
                </a:effectLst>
              </a:rPr>
              <a:t>La santificación es la finalidad del matrimonio</a:t>
            </a:r>
          </a:p>
          <a:p>
            <a:endParaRPr lang="es-CL" sz="5400" b="1" dirty="0">
              <a:solidFill>
                <a:schemeClr val="tx1"/>
              </a:solidFill>
              <a:effectLst>
                <a:outerShdw blurRad="38100" dist="38100" dir="2700000" algn="tl">
                  <a:srgbClr val="000000">
                    <a:alpha val="43137"/>
                  </a:srgbClr>
                </a:outerShdw>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Sacramento</a:t>
            </a:r>
          </a:p>
        </p:txBody>
      </p:sp>
      <p:sp>
        <p:nvSpPr>
          <p:cNvPr id="3" name="2 Marcador de contenido"/>
          <p:cNvSpPr>
            <a:spLocks noGrp="1"/>
          </p:cNvSpPr>
          <p:nvPr>
            <p:ph idx="1"/>
          </p:nvPr>
        </p:nvSpPr>
        <p:spPr>
          <a:xfrm>
            <a:off x="680322" y="2139719"/>
            <a:ext cx="4871981" cy="3940407"/>
          </a:xfrm>
        </p:spPr>
        <p:style>
          <a:lnRef idx="2">
            <a:schemeClr val="dk1">
              <a:shade val="50000"/>
            </a:schemeClr>
          </a:lnRef>
          <a:fillRef idx="1">
            <a:schemeClr val="dk1"/>
          </a:fillRef>
          <a:effectRef idx="0">
            <a:schemeClr val="dk1"/>
          </a:effectRef>
          <a:fontRef idx="minor">
            <a:schemeClr val="lt1"/>
          </a:fontRef>
        </p:style>
        <p:txBody>
          <a:bodyPr>
            <a:normAutofit fontScale="92500"/>
          </a:bodyPr>
          <a:lstStyle/>
          <a:p>
            <a:r>
              <a:rPr lang="es-CL" dirty="0"/>
              <a:t>El hombre nace, se casa, se reproduce, y muere.  </a:t>
            </a:r>
          </a:p>
          <a:p>
            <a:r>
              <a:rPr lang="es-CL" dirty="0"/>
              <a:t>Estas son las leyes de la naturaleza que Dios estableció y bendijo; pero el matrimonio en forma particular es destacado por la Iglesia.  </a:t>
            </a:r>
          </a:p>
          <a:p>
            <a:r>
              <a:rPr lang="es-CL" dirty="0"/>
              <a:t>La bendición especial que reciben el hombre y la mujer, cuando se unen en matrimonio se llama “sacramento”.  </a:t>
            </a:r>
          </a:p>
          <a:p>
            <a:r>
              <a:rPr lang="es-CL" dirty="0"/>
              <a:t>¿Por qué?  </a:t>
            </a:r>
          </a:p>
        </p:txBody>
      </p:sp>
      <p:pic>
        <p:nvPicPr>
          <p:cNvPr id="5" name="Imagen 4">
            <a:extLst>
              <a:ext uri="{FF2B5EF4-FFF2-40B4-BE49-F238E27FC236}">
                <a16:creationId xmlns:a16="http://schemas.microsoft.com/office/drawing/2014/main" id="{A20E8F62-AA4F-496B-B367-A706BA262539}"/>
              </a:ext>
            </a:extLst>
          </p:cNvPr>
          <p:cNvPicPr>
            <a:picLocks noChangeAspect="1"/>
          </p:cNvPicPr>
          <p:nvPr/>
        </p:nvPicPr>
        <p:blipFill>
          <a:blip r:embed="rId2"/>
          <a:stretch>
            <a:fillRect/>
          </a:stretch>
        </p:blipFill>
        <p:spPr>
          <a:xfrm>
            <a:off x="6214534" y="447675"/>
            <a:ext cx="5962650" cy="59626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Ciudadano del Reino de Dios</a:t>
            </a:r>
          </a:p>
        </p:txBody>
      </p:sp>
      <p:sp>
        <p:nvSpPr>
          <p:cNvPr id="3" name="2 Marcador de contenido"/>
          <p:cNvSpPr>
            <a:spLocks noGrp="1"/>
          </p:cNvSpPr>
          <p:nvPr>
            <p:ph idx="1"/>
          </p:nvPr>
        </p:nvSpPr>
        <p:spPr>
          <a:xfrm>
            <a:off x="680321" y="2108886"/>
            <a:ext cx="4596714" cy="4244846"/>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s-CL" dirty="0"/>
              <a:t>La noción de matrimonio como un sacramento presupone que el hombre no es solamente un ser con funciones fisiológicas, psicológicas y sociales, sino que es un ciudadano del Reino de Dios, es decir, que su vida entera, y especialmente sus momentos más decisivos, involucran </a:t>
            </a:r>
            <a:r>
              <a:rPr lang="es-CL" i="1" dirty="0"/>
              <a:t>valores eternos</a:t>
            </a:r>
            <a:r>
              <a:rPr lang="es-CL" dirty="0"/>
              <a:t> y a Dios en Sí mismo. </a:t>
            </a:r>
          </a:p>
          <a:p>
            <a:endParaRPr lang="es-CL" dirty="0"/>
          </a:p>
        </p:txBody>
      </p:sp>
      <p:pic>
        <p:nvPicPr>
          <p:cNvPr id="4" name="Imagen 3">
            <a:extLst>
              <a:ext uri="{FF2B5EF4-FFF2-40B4-BE49-F238E27FC236}">
                <a16:creationId xmlns:a16="http://schemas.microsoft.com/office/drawing/2014/main" id="{6A78E824-28EF-44D8-8476-2CA82B11990E}"/>
              </a:ext>
            </a:extLst>
          </p:cNvPr>
          <p:cNvPicPr>
            <a:picLocks noChangeAspect="1"/>
          </p:cNvPicPr>
          <p:nvPr/>
        </p:nvPicPr>
        <p:blipFill>
          <a:blip r:embed="rId2"/>
          <a:stretch>
            <a:fillRect/>
          </a:stretch>
        </p:blipFill>
        <p:spPr>
          <a:xfrm>
            <a:off x="6622707" y="1706777"/>
            <a:ext cx="4762500" cy="4762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0239C-0930-48E3-916D-292A2CAEFB1D}"/>
              </a:ext>
            </a:extLst>
          </p:cNvPr>
          <p:cNvSpPr>
            <a:spLocks noGrp="1"/>
          </p:cNvSpPr>
          <p:nvPr>
            <p:ph type="ctrTitle"/>
          </p:nvPr>
        </p:nvSpPr>
        <p:spPr>
          <a:xfrm>
            <a:off x="427713" y="1557297"/>
            <a:ext cx="6549081" cy="2704642"/>
          </a:xfrm>
        </p:spPr>
        <p:txBody>
          <a:bodyPr/>
          <a:lstStyle/>
          <a:p>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LA SANACIÓN DEL</a:t>
            </a:r>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PARALÍTICO</a:t>
            </a:r>
          </a:p>
        </p:txBody>
      </p:sp>
      <p:sp>
        <p:nvSpPr>
          <p:cNvPr id="3" name="Subtítulo 2">
            <a:extLst>
              <a:ext uri="{FF2B5EF4-FFF2-40B4-BE49-F238E27FC236}">
                <a16:creationId xmlns:a16="http://schemas.microsoft.com/office/drawing/2014/main" id="{25302FF4-8F04-4475-9775-B49475E4CEC2}"/>
              </a:ext>
            </a:extLst>
          </p:cNvPr>
          <p:cNvSpPr>
            <a:spLocks noGrp="1"/>
          </p:cNvSpPr>
          <p:nvPr>
            <p:ph type="subTitle" idx="1"/>
          </p:nvPr>
        </p:nvSpPr>
        <p:spPr>
          <a:xfrm>
            <a:off x="659027" y="4456670"/>
            <a:ext cx="6317767" cy="1665447"/>
          </a:xfrm>
        </p:spPr>
        <p:txBody>
          <a:bodyPr/>
          <a:lstStyle/>
          <a:p>
            <a:r>
              <a:rPr lang="es-CL" b="1" dirty="0">
                <a:effectLst>
                  <a:outerShdw blurRad="38100" dist="38100" dir="2700000" algn="tl">
                    <a:srgbClr val="000000">
                      <a:alpha val="43137"/>
                    </a:srgbClr>
                  </a:outerShdw>
                </a:effectLst>
              </a:rPr>
              <a:t>MARCOS 2:1-12 * Mateo 9:1-8 * lucas 5:17-26</a:t>
            </a:r>
          </a:p>
          <a:p>
            <a:r>
              <a:rPr lang="es-CL" b="1" dirty="0">
                <a:effectLst>
                  <a:outerShdw blurRad="38100" dist="38100" dir="2700000" algn="tl">
                    <a:srgbClr val="000000">
                      <a:alpha val="43137"/>
                    </a:srgbClr>
                  </a:outerShdw>
                </a:effectLst>
              </a:rPr>
              <a:t>CLASE 01/10 – 14/09/2020 </a:t>
            </a:r>
          </a:p>
          <a:p>
            <a:r>
              <a:rPr lang="es-CL" b="1" dirty="0">
                <a:effectLst>
                  <a:outerShdw blurRad="38100" dist="38100" dir="2700000" algn="tl">
                    <a:srgbClr val="000000">
                      <a:alpha val="43137"/>
                    </a:srgbClr>
                  </a:outerShdw>
                </a:effectLst>
              </a:rPr>
              <a:t>Padre FRANCISCO SALVADOR</a:t>
            </a:r>
          </a:p>
        </p:txBody>
      </p:sp>
      <p:sp>
        <p:nvSpPr>
          <p:cNvPr id="6" name="Rectángulo 5">
            <a:extLst>
              <a:ext uri="{FF2B5EF4-FFF2-40B4-BE49-F238E27FC236}">
                <a16:creationId xmlns:a16="http://schemas.microsoft.com/office/drawing/2014/main" id="{0340780F-CDCB-484A-8914-B39FF3866BCB}"/>
              </a:ext>
            </a:extLst>
          </p:cNvPr>
          <p:cNvSpPr/>
          <p:nvPr/>
        </p:nvSpPr>
        <p:spPr>
          <a:xfrm>
            <a:off x="1614552" y="757535"/>
            <a:ext cx="8359981" cy="923330"/>
          </a:xfrm>
          <a:prstGeom prst="rect">
            <a:avLst/>
          </a:prstGeom>
          <a:noFill/>
        </p:spPr>
        <p:txBody>
          <a:bodyPr wrap="none" lIns="91440" tIns="45720" rIns="91440" bIns="45720">
            <a:spAutoFit/>
          </a:bodyPr>
          <a:lstStyle/>
          <a:p>
            <a:pPr algn="ctr"/>
            <a:r>
              <a:rPr lang="es-CL" sz="5400" dirty="0">
                <a:ln w="0"/>
                <a:solidFill>
                  <a:schemeClr val="bg2">
                    <a:lumMod val="10000"/>
                  </a:schemeClr>
                </a:solidFill>
                <a:effectLst>
                  <a:glow rad="139700">
                    <a:schemeClr val="accent2">
                      <a:satMod val="175000"/>
                      <a:alpha val="40000"/>
                    </a:schemeClr>
                  </a:glow>
                  <a:outerShdw blurRad="38100" dist="19050" dir="2700000" algn="tl" rotWithShape="0">
                    <a:schemeClr val="dk1">
                      <a:alpha val="40000"/>
                    </a:schemeClr>
                  </a:outerShdw>
                </a:effectLst>
              </a:rPr>
              <a:t>LOS MILAGROS DE JESÚS</a:t>
            </a:r>
          </a:p>
        </p:txBody>
      </p:sp>
      <p:pic>
        <p:nvPicPr>
          <p:cNvPr id="8" name="Imagen 7">
            <a:extLst>
              <a:ext uri="{FF2B5EF4-FFF2-40B4-BE49-F238E27FC236}">
                <a16:creationId xmlns:a16="http://schemas.microsoft.com/office/drawing/2014/main" id="{5B3EFB98-D7D1-4DDC-A835-6B44E57075A8}"/>
              </a:ext>
            </a:extLst>
          </p:cNvPr>
          <p:cNvPicPr>
            <a:picLocks noChangeAspect="1"/>
          </p:cNvPicPr>
          <p:nvPr/>
        </p:nvPicPr>
        <p:blipFill rotWithShape="1">
          <a:blip r:embed="rId2">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 name="Imagen 9">
            <a:extLst>
              <a:ext uri="{FF2B5EF4-FFF2-40B4-BE49-F238E27FC236}">
                <a16:creationId xmlns:a16="http://schemas.microsoft.com/office/drawing/2014/main" id="{2EAECD01-C353-43BF-84F9-94B7C7577590}"/>
              </a:ext>
            </a:extLst>
          </p:cNvPr>
          <p:cNvPicPr>
            <a:picLocks noChangeAspect="1"/>
          </p:cNvPicPr>
          <p:nvPr/>
        </p:nvPicPr>
        <p:blipFill rotWithShape="1">
          <a:blip r:embed="rId3">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26" name="Picture 2" descr="Overcoming Paralysis Through Humility: Homily for the Second Sunday of Lent  in the Orthodox Church – Eastern Christian Insights">
            <a:extLst>
              <a:ext uri="{FF2B5EF4-FFF2-40B4-BE49-F238E27FC236}">
                <a16:creationId xmlns:a16="http://schemas.microsoft.com/office/drawing/2014/main" id="{52EE9E6E-FDD2-444F-B711-F21C10E1A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0127" y="1834911"/>
            <a:ext cx="3587536" cy="38301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292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Divina Liturgia</a:t>
            </a:r>
          </a:p>
        </p:txBody>
      </p:sp>
      <p:sp>
        <p:nvSpPr>
          <p:cNvPr id="3" name="2 Marcador de contenido"/>
          <p:cNvSpPr>
            <a:spLocks noGrp="1"/>
          </p:cNvSpPr>
          <p:nvPr>
            <p:ph idx="1"/>
          </p:nvPr>
        </p:nvSpPr>
        <p:spPr>
          <a:xfrm>
            <a:off x="680321" y="2108887"/>
            <a:ext cx="6915877" cy="3971240"/>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es-CL" b="1" dirty="0">
                <a:effectLst>
                  <a:outerShdw blurRad="38100" dist="38100" dir="2700000" algn="tl">
                    <a:srgbClr val="000000">
                      <a:alpha val="43137"/>
                    </a:srgbClr>
                  </a:outerShdw>
                </a:effectLst>
              </a:rPr>
              <a:t>Para  los Cristianos Ortodoxos, este involucramiento se realiza plenamente en la Eucaristía.  </a:t>
            </a:r>
          </a:p>
          <a:p>
            <a:r>
              <a:rPr lang="es-CL" b="1" dirty="0">
                <a:effectLst>
                  <a:outerShdw blurRad="38100" dist="38100" dir="2700000" algn="tl">
                    <a:srgbClr val="000000">
                      <a:alpha val="43137"/>
                    </a:srgbClr>
                  </a:outerShdw>
                </a:effectLst>
              </a:rPr>
              <a:t>La Eucaristía, o “Divina Liturgia”, es el momento y el lugar en donde y cuando un Cristiano debe darse cuenta de quién es él verdaderamente.  </a:t>
            </a:r>
          </a:p>
          <a:p>
            <a:r>
              <a:rPr lang="es-CL" b="1" dirty="0">
                <a:effectLst>
                  <a:outerShdw blurRad="38100" dist="38100" dir="2700000" algn="tl">
                    <a:srgbClr val="000000">
                      <a:alpha val="43137"/>
                    </a:srgbClr>
                  </a:outerShdw>
                </a:effectLst>
              </a:rPr>
              <a:t>En la Eucaristía, el Reino de Dios - al que pertenecemos por el bautismo - llega a estar disponible directamente a nuestros sentidos espirituales.  </a:t>
            </a:r>
          </a:p>
        </p:txBody>
      </p:sp>
      <p:pic>
        <p:nvPicPr>
          <p:cNvPr id="27650" name="Picture 2" descr="http://www.hellenic.hchc.edu/images/iakovoscollection/fullsize/chalice.png"/>
          <p:cNvPicPr>
            <a:picLocks noChangeAspect="1" noChangeArrowheads="1"/>
          </p:cNvPicPr>
          <p:nvPr/>
        </p:nvPicPr>
        <p:blipFill>
          <a:blip r:embed="rId2"/>
          <a:srcRect/>
          <a:stretch>
            <a:fillRect/>
          </a:stretch>
        </p:blipFill>
        <p:spPr bwMode="auto">
          <a:xfrm>
            <a:off x="7881950" y="1500174"/>
            <a:ext cx="2533650" cy="47625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pic>
        <p:nvPicPr>
          <p:cNvPr id="4" name="Picture 5" descr="Puesta de sol"/>
          <p:cNvPicPr>
            <a:picLocks noChangeAspect="1" noChangeArrowheads="1"/>
          </p:cNvPicPr>
          <p:nvPr/>
        </p:nvPicPr>
        <p:blipFill>
          <a:blip r:embed="rId2"/>
          <a:srcRect/>
          <a:stretch>
            <a:fillRect/>
          </a:stretch>
        </p:blipFill>
        <p:spPr bwMode="auto">
          <a:xfrm>
            <a:off x="3048001" y="1"/>
            <a:ext cx="9143999" cy="6858000"/>
          </a:xfrm>
          <a:prstGeom prst="rect">
            <a:avLst/>
          </a:prstGeom>
          <a:noFill/>
        </p:spPr>
      </p:pic>
      <p:sp>
        <p:nvSpPr>
          <p:cNvPr id="3" name="2 Marcador de contenido"/>
          <p:cNvSpPr>
            <a:spLocks noGrp="1"/>
          </p:cNvSpPr>
          <p:nvPr>
            <p:ph idx="1"/>
          </p:nvPr>
        </p:nvSpPr>
        <p:spPr>
          <a:xfrm>
            <a:off x="202528" y="181232"/>
            <a:ext cx="3290315" cy="6085923"/>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dirty="0"/>
              <a:t>La Divina Liturgia comienza con la exclamación: “Bendito sea el Reino del Padre, del Hijo y del Espíritu Santo”.  </a:t>
            </a:r>
          </a:p>
          <a:p>
            <a:r>
              <a:rPr lang="es-CL" dirty="0"/>
              <a:t>En la Liturgia, la Iglesia, siendo concretamente una asamblea de personas, deja  de ser una organización humana y llega a ser plenamente la verdadera “Iglesia de Dios”.  </a:t>
            </a:r>
          </a:p>
          <a:p>
            <a:endParaRPr lang="es-C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L" dirty="0"/>
              <a:t>SACRAMENTO O  “MISTERIO” </a:t>
            </a:r>
          </a:p>
        </p:txBody>
      </p:sp>
      <p:sp>
        <p:nvSpPr>
          <p:cNvPr id="3" name="2 Marcador de contenido"/>
          <p:cNvSpPr>
            <a:spLocks noGrp="1"/>
          </p:cNvSpPr>
          <p:nvPr>
            <p:ph idx="1"/>
          </p:nvPr>
        </p:nvSpPr>
        <p:spPr>
          <a:xfrm>
            <a:off x="461319" y="2158313"/>
            <a:ext cx="5321643" cy="4308389"/>
          </a:xfrm>
        </p:spPr>
        <p:style>
          <a:lnRef idx="2">
            <a:schemeClr val="accent2"/>
          </a:lnRef>
          <a:fillRef idx="1">
            <a:schemeClr val="lt1"/>
          </a:fillRef>
          <a:effectRef idx="0">
            <a:schemeClr val="accent2"/>
          </a:effectRef>
          <a:fontRef idx="minor">
            <a:schemeClr val="dk1"/>
          </a:fontRef>
        </p:style>
        <p:txBody>
          <a:bodyPr>
            <a:normAutofit fontScale="92500"/>
          </a:bodyPr>
          <a:lstStyle/>
          <a:p>
            <a:r>
              <a:rPr lang="es-CL" b="1" i="1" dirty="0">
                <a:effectLst>
                  <a:outerShdw blurRad="38100" dist="38100" dir="2700000" algn="tl">
                    <a:srgbClr val="000000">
                      <a:alpha val="43137"/>
                    </a:srgbClr>
                  </a:outerShdw>
                </a:effectLst>
              </a:rPr>
              <a:t>“</a:t>
            </a:r>
            <a:r>
              <a:rPr lang="es-ES_tradnl" b="1" i="1" dirty="0">
                <a:effectLst>
                  <a:outerShdw blurRad="38100" dist="38100" dir="2700000" algn="tl">
                    <a:srgbClr val="000000">
                      <a:alpha val="43137"/>
                    </a:srgbClr>
                  </a:outerShdw>
                </a:effectLst>
              </a:rPr>
              <a:t>Grande es este misterio; mas yo digo esto respecto de Cristo y de la iglesia”</a:t>
            </a:r>
            <a:r>
              <a:rPr lang="es-CL" b="1" dirty="0">
                <a:effectLst>
                  <a:outerShdw blurRad="38100" dist="38100" dir="2700000" algn="tl">
                    <a:srgbClr val="000000">
                      <a:alpha val="43137"/>
                    </a:srgbClr>
                  </a:outerShdw>
                </a:effectLst>
              </a:rPr>
              <a:t> (Efesios 5:32).  </a:t>
            </a:r>
          </a:p>
          <a:p>
            <a:r>
              <a:rPr lang="es-CL" b="1" dirty="0">
                <a:effectLst>
                  <a:outerShdw blurRad="38100" dist="38100" dir="2700000" algn="tl">
                    <a:srgbClr val="000000">
                      <a:alpha val="43137"/>
                    </a:srgbClr>
                  </a:outerShdw>
                </a:effectLst>
              </a:rPr>
              <a:t>En el capítulo 5 de la carta a los Efesios descubrimos el “</a:t>
            </a:r>
            <a:r>
              <a:rPr lang="es-CL" b="1" i="1" dirty="0">
                <a:effectLst>
                  <a:outerShdw blurRad="38100" dist="38100" dir="2700000" algn="tl">
                    <a:srgbClr val="000000">
                      <a:alpha val="43137"/>
                    </a:srgbClr>
                  </a:outerShdw>
                </a:effectLst>
              </a:rPr>
              <a:t>significado”</a:t>
            </a:r>
            <a:r>
              <a:rPr lang="es-CL" b="1" dirty="0">
                <a:effectLst>
                  <a:outerShdw blurRad="38100" dist="38100" dir="2700000" algn="tl">
                    <a:srgbClr val="000000">
                      <a:alpha val="43137"/>
                    </a:srgbClr>
                  </a:outerShdw>
                </a:effectLst>
              </a:rPr>
              <a:t> diferente del matrimonio Cristiano, ese elemento que no puede ser reducido sea al  legalismo Romano o al utilitarismo Judaico - la posibilidad y la responsabilidad dada a ambos, esposo y esposa, para transfigurar su “acuerdo” en la realidad del Reino.  </a:t>
            </a:r>
          </a:p>
          <a:p>
            <a:endParaRPr lang="es-CL" b="1" dirty="0">
              <a:effectLst>
                <a:outerShdw blurRad="38100" dist="38100" dir="2700000" algn="tl">
                  <a:srgbClr val="000000">
                    <a:alpha val="43137"/>
                  </a:srgbClr>
                </a:outerShdw>
              </a:effectLst>
            </a:endParaRPr>
          </a:p>
        </p:txBody>
      </p:sp>
      <p:pic>
        <p:nvPicPr>
          <p:cNvPr id="6" name="Imagen 5">
            <a:extLst>
              <a:ext uri="{FF2B5EF4-FFF2-40B4-BE49-F238E27FC236}">
                <a16:creationId xmlns:a16="http://schemas.microsoft.com/office/drawing/2014/main" id="{F4D87345-3439-4519-A64D-7A27806191D5}"/>
              </a:ext>
            </a:extLst>
          </p:cNvPr>
          <p:cNvPicPr>
            <a:picLocks noChangeAspect="1"/>
          </p:cNvPicPr>
          <p:nvPr/>
        </p:nvPicPr>
        <p:blipFill>
          <a:blip r:embed="rId2"/>
          <a:stretch>
            <a:fillRect/>
          </a:stretch>
        </p:blipFill>
        <p:spPr>
          <a:xfrm>
            <a:off x="6025039" y="2371595"/>
            <a:ext cx="5913648" cy="394736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DIOS</a:t>
            </a:r>
          </a:p>
        </p:txBody>
      </p:sp>
      <p:sp>
        <p:nvSpPr>
          <p:cNvPr id="3" name="2 Marcador de contenido"/>
          <p:cNvSpPr>
            <a:spLocks noGrp="1"/>
          </p:cNvSpPr>
          <p:nvPr>
            <p:ph idx="1"/>
          </p:nvPr>
        </p:nvSpPr>
        <p:spPr>
          <a:xfrm>
            <a:off x="482614" y="2336873"/>
            <a:ext cx="4138813" cy="3599316"/>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s-ES" b="1" dirty="0">
                <a:effectLst>
                  <a:outerShdw blurRad="38100" dist="38100" dir="2700000" algn="tl">
                    <a:srgbClr val="000000">
                      <a:alpha val="43137"/>
                    </a:srgbClr>
                  </a:outerShdw>
                </a:effectLst>
              </a:rPr>
              <a:t>Para un Cristiano, Dios no es una idea a ser entendida, sino una Persona con quien  reunirse: </a:t>
            </a:r>
          </a:p>
          <a:p>
            <a:r>
              <a:rPr lang="es-ES" b="1" i="1" dirty="0">
                <a:effectLst>
                  <a:outerShdw blurRad="38100" dist="38100" dir="2700000" algn="tl">
                    <a:srgbClr val="000000">
                      <a:alpha val="43137"/>
                    </a:srgbClr>
                  </a:outerShdw>
                </a:effectLst>
              </a:rPr>
              <a:t>"En aquel día vosotros conoceréis que yo estoy en mi Padre, y vosotros en mí, y yo en vosotros"</a:t>
            </a:r>
            <a:r>
              <a:rPr lang="es-ES" b="1" dirty="0">
                <a:effectLst>
                  <a:outerShdw blurRad="38100" dist="38100" dir="2700000" algn="tl">
                    <a:srgbClr val="000000">
                      <a:alpha val="43137"/>
                    </a:srgbClr>
                  </a:outerShdw>
                </a:effectLst>
              </a:rPr>
              <a:t> (Juan 14:20). </a:t>
            </a:r>
          </a:p>
          <a:p>
            <a:endParaRPr lang="es-CL" b="1" dirty="0">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E9E5C428-2321-4F90-A8ED-EE385EA66A65}"/>
              </a:ext>
            </a:extLst>
          </p:cNvPr>
          <p:cNvPicPr>
            <a:picLocks noChangeAspect="1"/>
          </p:cNvPicPr>
          <p:nvPr/>
        </p:nvPicPr>
        <p:blipFill>
          <a:blip r:embed="rId2"/>
          <a:stretch>
            <a:fillRect/>
          </a:stretch>
        </p:blipFill>
        <p:spPr>
          <a:xfrm>
            <a:off x="5321644" y="0"/>
            <a:ext cx="6959668"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24F3BF-495F-4F0B-B202-03A57DAB04CC}"/>
              </a:ext>
            </a:extLst>
          </p:cNvPr>
          <p:cNvSpPr>
            <a:spLocks noGrp="1"/>
          </p:cNvSpPr>
          <p:nvPr>
            <p:ph type="title"/>
          </p:nvPr>
        </p:nvSpPr>
        <p:spPr/>
        <p:txBody>
          <a:bodyPr/>
          <a:lstStyle/>
          <a:p>
            <a:r>
              <a:rPr lang="es-ES" b="1" dirty="0">
                <a:effectLst>
                  <a:outerShdw blurRad="38100" dist="38100" dir="2700000" algn="tl">
                    <a:srgbClr val="000000">
                      <a:alpha val="43137"/>
                    </a:srgbClr>
                  </a:outerShdw>
                </a:effectLst>
              </a:rPr>
              <a:t>Imagen de Dios</a:t>
            </a:r>
            <a:endParaRPr lang="es-CL" dirty="0"/>
          </a:p>
        </p:txBody>
      </p:sp>
      <p:sp>
        <p:nvSpPr>
          <p:cNvPr id="3" name="Marcador de contenido 2">
            <a:extLst>
              <a:ext uri="{FF2B5EF4-FFF2-40B4-BE49-F238E27FC236}">
                <a16:creationId xmlns:a16="http://schemas.microsoft.com/office/drawing/2014/main" id="{97726BDF-AB33-464E-B97E-9D36FE7CDC61}"/>
              </a:ext>
            </a:extLst>
          </p:cNvPr>
          <p:cNvSpPr>
            <a:spLocks noGrp="1"/>
          </p:cNvSpPr>
          <p:nvPr>
            <p:ph idx="1"/>
          </p:nvPr>
        </p:nvSpPr>
        <p:spPr>
          <a:xfrm>
            <a:off x="680321" y="2336873"/>
            <a:ext cx="4987311" cy="3599316"/>
          </a:xfrm>
        </p:spPr>
        <p:style>
          <a:lnRef idx="2">
            <a:schemeClr val="accent4">
              <a:shade val="50000"/>
            </a:schemeClr>
          </a:lnRef>
          <a:fillRef idx="1">
            <a:schemeClr val="accent4"/>
          </a:fillRef>
          <a:effectRef idx="0">
            <a:schemeClr val="accent4"/>
          </a:effectRef>
          <a:fontRef idx="minor">
            <a:schemeClr val="lt1"/>
          </a:fontRef>
        </p:style>
        <p:txBody>
          <a:bodyPr>
            <a:normAutofit fontScale="92500"/>
          </a:bodyPr>
          <a:lstStyle/>
          <a:p>
            <a:r>
              <a:rPr lang="es-ES" b="1" dirty="0">
                <a:effectLst>
                  <a:outerShdw blurRad="38100" dist="38100" dir="2700000" algn="tl">
                    <a:srgbClr val="000000">
                      <a:alpha val="43137"/>
                    </a:srgbClr>
                  </a:outerShdw>
                </a:effectLst>
              </a:rPr>
              <a:t>En Dios el hombre descubre su propia humanidad, porque él ha sido creado a "imagen de Dios".  </a:t>
            </a:r>
          </a:p>
          <a:p>
            <a:r>
              <a:rPr lang="es-ES" b="1" dirty="0">
                <a:effectLst>
                  <a:outerShdw blurRad="38100" dist="38100" dir="2700000" algn="tl">
                    <a:srgbClr val="000000">
                      <a:alpha val="43137"/>
                    </a:srgbClr>
                  </a:outerShdw>
                </a:effectLst>
              </a:rPr>
              <a:t>Y Cristo, siendo Verdadero Dios, también manifestó una humanidad verdadera, no en desmedro de Su divinidad, sino precisamente porque Él era Verdadero Dios: en Él, vemos la divinidad como la norma verdadera de humanidad.  </a:t>
            </a:r>
            <a:endParaRPr lang="es-CL" b="1" dirty="0">
              <a:effectLst>
                <a:outerShdw blurRad="38100" dist="38100" dir="2700000" algn="tl">
                  <a:srgbClr val="000000">
                    <a:alpha val="43137"/>
                  </a:srgbClr>
                </a:outerShdw>
              </a:effectLst>
            </a:endParaRPr>
          </a:p>
          <a:p>
            <a:endParaRPr lang="es-CL" b="1" dirty="0">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C8A85C8E-9E80-46DF-8D54-EDA7C263ABCA}"/>
              </a:ext>
            </a:extLst>
          </p:cNvPr>
          <p:cNvPicPr>
            <a:picLocks noChangeAspect="1"/>
          </p:cNvPicPr>
          <p:nvPr/>
        </p:nvPicPr>
        <p:blipFill>
          <a:blip r:embed="rId2"/>
          <a:stretch>
            <a:fillRect/>
          </a:stretch>
        </p:blipFill>
        <p:spPr>
          <a:xfrm>
            <a:off x="6311969" y="1170600"/>
            <a:ext cx="5657610" cy="4765589"/>
          </a:xfrm>
          <a:prstGeom prst="rect">
            <a:avLst/>
          </a:prstGeom>
        </p:spPr>
      </p:pic>
    </p:spTree>
    <p:extLst>
      <p:ext uri="{BB962C8B-B14F-4D97-AF65-F5344CB8AC3E}">
        <p14:creationId xmlns:p14="http://schemas.microsoft.com/office/powerpoint/2010/main" val="986953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Misterio</a:t>
            </a:r>
            <a:endParaRPr lang="es-CL" dirty="0"/>
          </a:p>
        </p:txBody>
      </p:sp>
      <p:sp>
        <p:nvSpPr>
          <p:cNvPr id="3" name="2 Marcador de contenido"/>
          <p:cNvSpPr>
            <a:spLocks noGrp="1"/>
          </p:cNvSpPr>
          <p:nvPr>
            <p:ph idx="1"/>
          </p:nvPr>
        </p:nvSpPr>
        <p:spPr>
          <a:xfrm>
            <a:off x="680321" y="2265405"/>
            <a:ext cx="5206314" cy="3617012"/>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s-ES" b="1" dirty="0">
                <a:effectLst>
                  <a:outerShdw blurRad="38100" dist="38100" dir="2700000" algn="tl">
                    <a:srgbClr val="000000">
                      <a:alpha val="43137"/>
                    </a:srgbClr>
                  </a:outerShdw>
                </a:effectLst>
              </a:rPr>
              <a:t>San Pablo llama al matrimonio "Misterio" (o "Sacramento": la palabra griega es la misma), él quiere decir que el hombre en el matrimonio no sólo satisface las necesidades de su existencia terrenal, secular, sino también comprende algo muy importante del propósito para el cual fue creado; es decir, él entra en el reino de la vida eterna. </a:t>
            </a:r>
          </a:p>
          <a:p>
            <a:endParaRPr lang="es-CL" b="1" dirty="0">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E7773CFA-6B3A-4074-886C-18C286D90780}"/>
              </a:ext>
            </a:extLst>
          </p:cNvPr>
          <p:cNvPicPr>
            <a:picLocks noChangeAspect="1"/>
          </p:cNvPicPr>
          <p:nvPr/>
        </p:nvPicPr>
        <p:blipFill>
          <a:blip r:embed="rId2"/>
          <a:stretch>
            <a:fillRect/>
          </a:stretch>
        </p:blipFill>
        <p:spPr>
          <a:xfrm>
            <a:off x="6499654" y="9737"/>
            <a:ext cx="5692346" cy="684826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effectLst>
                  <a:outerShdw blurRad="38100" dist="38100" dir="2700000" algn="tl">
                    <a:srgbClr val="000000">
                      <a:alpha val="43137"/>
                    </a:srgbClr>
                  </a:outerShdw>
                </a:effectLst>
              </a:rPr>
              <a:t>El Evangelio compara el Reino de Dios con una fiesta de bodas</a:t>
            </a:r>
            <a:endParaRPr lang="es-CL" dirty="0"/>
          </a:p>
        </p:txBody>
      </p:sp>
      <p:sp>
        <p:nvSpPr>
          <p:cNvPr id="3" name="2 Marcador de contenido"/>
          <p:cNvSpPr>
            <a:spLocks noGrp="1"/>
          </p:cNvSpPr>
          <p:nvPr>
            <p:ph idx="1"/>
          </p:nvPr>
        </p:nvSpPr>
        <p:spPr>
          <a:xfrm>
            <a:off x="378942" y="2108819"/>
            <a:ext cx="5173361" cy="3995953"/>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es-ES" b="1" dirty="0">
                <a:effectLst>
                  <a:outerShdw blurRad="38100" dist="38100" dir="2700000" algn="tl">
                    <a:srgbClr val="000000">
                      <a:alpha val="43137"/>
                    </a:srgbClr>
                  </a:outerShdw>
                </a:effectLst>
              </a:rPr>
              <a:t>El marido se vuelve un solo ser, una sola carne con su esposa, así como el Hijo de Dios dejó de ser sólo el mismo, es decir, Dios, y también se volvió hombre para que la comunidad de su pueblo también pueda llegar a ser Su Cuerpo. </a:t>
            </a:r>
          </a:p>
          <a:p>
            <a:r>
              <a:rPr lang="es-ES" b="1" dirty="0">
                <a:effectLst>
                  <a:outerShdw blurRad="38100" dist="38100" dir="2700000" algn="tl">
                    <a:srgbClr val="000000">
                      <a:alpha val="43137"/>
                    </a:srgbClr>
                  </a:outerShdw>
                </a:effectLst>
              </a:rPr>
              <a:t>Esto es el porque, tan a menudo, las narrativas del Evangelio comparan el Reino de Dios con una fiesta de bodas que cumple las visiones proféticas del Antiguo Testamento de una boda entre Dios e Israel, el pueblo elegido. </a:t>
            </a:r>
          </a:p>
          <a:p>
            <a:endParaRPr lang="es-CL" b="1" dirty="0">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8257B331-5571-4340-A5CF-466EA87ABDD3}"/>
              </a:ext>
            </a:extLst>
          </p:cNvPr>
          <p:cNvPicPr>
            <a:picLocks noChangeAspect="1"/>
          </p:cNvPicPr>
          <p:nvPr/>
        </p:nvPicPr>
        <p:blipFill>
          <a:blip r:embed="rId2"/>
          <a:stretch>
            <a:fillRect/>
          </a:stretch>
        </p:blipFill>
        <p:spPr>
          <a:xfrm>
            <a:off x="5804966" y="2051187"/>
            <a:ext cx="6172851" cy="411121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NO ES MAGIA</a:t>
            </a:r>
          </a:p>
        </p:txBody>
      </p:sp>
      <p:sp>
        <p:nvSpPr>
          <p:cNvPr id="3" name="2 Marcador de contenido"/>
          <p:cNvSpPr>
            <a:spLocks noGrp="1"/>
          </p:cNvSpPr>
          <p:nvPr>
            <p:ph idx="1"/>
          </p:nvPr>
        </p:nvSpPr>
        <p:spPr>
          <a:xfrm>
            <a:off x="680322" y="2166550"/>
            <a:ext cx="5769906" cy="3913575"/>
          </a:xfrm>
        </p:spPr>
        <p:style>
          <a:lnRef idx="2">
            <a:schemeClr val="dk1"/>
          </a:lnRef>
          <a:fillRef idx="1">
            <a:schemeClr val="lt1"/>
          </a:fillRef>
          <a:effectRef idx="0">
            <a:schemeClr val="dk1"/>
          </a:effectRef>
          <a:fontRef idx="minor">
            <a:schemeClr val="dk1"/>
          </a:fontRef>
        </p:style>
        <p:txBody>
          <a:bodyPr>
            <a:normAutofit/>
          </a:bodyPr>
          <a:lstStyle/>
          <a:p>
            <a:r>
              <a:rPr lang="es-ES" b="1" dirty="0">
                <a:effectLst>
                  <a:outerShdw blurRad="38100" dist="38100" dir="2700000" algn="tl">
                    <a:srgbClr val="000000">
                      <a:alpha val="43137"/>
                    </a:srgbClr>
                  </a:outerShdw>
                </a:effectLst>
              </a:rPr>
              <a:t>Por consiguiente, un sacramento no es mágico.  El Espíritu Santo no reprime la libertad humana sino, libera al hombre de las limitaciones de la maldad.  </a:t>
            </a:r>
          </a:p>
          <a:p>
            <a:r>
              <a:rPr lang="es-ES" b="1" dirty="0">
                <a:effectLst>
                  <a:outerShdw blurRad="38100" dist="38100" dir="2700000" algn="tl">
                    <a:srgbClr val="000000">
                      <a:alpha val="43137"/>
                    </a:srgbClr>
                  </a:outerShdw>
                </a:effectLst>
              </a:rPr>
              <a:t>En la nueva vida, lo imposible llega a ser verdaderamente posible, si el hombre libremente acepta lo que Dios le da.  Esto se aplica al matrimonio igualmente.  </a:t>
            </a:r>
            <a:endParaRPr lang="es-CL" b="1" dirty="0">
              <a:effectLst>
                <a:outerShdw blurRad="38100" dist="38100" dir="2700000" algn="tl">
                  <a:srgbClr val="000000">
                    <a:alpha val="43137"/>
                  </a:srgbClr>
                </a:outerShdw>
              </a:effectLst>
            </a:endParaRPr>
          </a:p>
          <a:p>
            <a:endParaRPr lang="es-CL" b="1" dirty="0">
              <a:effectLst>
                <a:outerShdw blurRad="38100" dist="38100" dir="2700000" algn="tl">
                  <a:srgbClr val="000000">
                    <a:alpha val="43137"/>
                  </a:srgbClr>
                </a:outerShdw>
              </a:effectLst>
            </a:endParaRPr>
          </a:p>
          <a:p>
            <a:endParaRPr lang="es-CL" b="1" dirty="0">
              <a:effectLst>
                <a:outerShdw blurRad="38100" dist="38100" dir="2700000" algn="tl">
                  <a:srgbClr val="000000">
                    <a:alpha val="43137"/>
                  </a:srgbClr>
                </a:outerShdw>
              </a:effectLst>
            </a:endParaRPr>
          </a:p>
        </p:txBody>
      </p:sp>
      <p:pic>
        <p:nvPicPr>
          <p:cNvPr id="39938" name="Picture 2" descr="http://www.saborizante.com/2005/12/harry_potter_and_the_goblet_of_fire.jpg"/>
          <p:cNvPicPr>
            <a:picLocks noChangeAspect="1" noChangeArrowheads="1"/>
          </p:cNvPicPr>
          <p:nvPr/>
        </p:nvPicPr>
        <p:blipFill>
          <a:blip r:embed="rId2"/>
          <a:srcRect/>
          <a:stretch>
            <a:fillRect/>
          </a:stretch>
        </p:blipFill>
        <p:spPr bwMode="auto">
          <a:xfrm>
            <a:off x="6896070" y="4444"/>
            <a:ext cx="5295930" cy="6853556"/>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dirty="0"/>
          </a:p>
        </p:txBody>
      </p:sp>
      <p:sp>
        <p:nvSpPr>
          <p:cNvPr id="3" name="2 Marcador de contenido"/>
          <p:cNvSpPr>
            <a:spLocks noGrp="1"/>
          </p:cNvSpPr>
          <p:nvPr>
            <p:ph idx="1"/>
          </p:nvPr>
        </p:nvSpPr>
        <p:spPr>
          <a:xfrm>
            <a:off x="214184" y="164756"/>
            <a:ext cx="4423719" cy="6363730"/>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s-CL" b="1" dirty="0">
                <a:effectLst>
                  <a:outerShdw blurRad="38100" dist="38100" dir="2700000" algn="tl">
                    <a:srgbClr val="000000">
                      <a:alpha val="43137"/>
                    </a:srgbClr>
                  </a:outerShdw>
                </a:effectLst>
              </a:rPr>
              <a:t>Ahora, el significado del matrimonio, como sacramento, no puede entenderse fuera del contexto eucarístico.  </a:t>
            </a:r>
          </a:p>
          <a:p>
            <a:r>
              <a:rPr lang="es-CL" b="1" dirty="0">
                <a:effectLst>
                  <a:outerShdw blurRad="38100" dist="38100" dir="2700000" algn="tl">
                    <a:srgbClr val="000000">
                      <a:alpha val="43137"/>
                    </a:srgbClr>
                  </a:outerShdw>
                </a:effectLst>
              </a:rPr>
              <a:t>Es en el cuerpo de Cristo que dos Cristianos llegan a ser una sola carne el uno del otro de una manera verdaderamente Cristiana.  </a:t>
            </a:r>
          </a:p>
          <a:p>
            <a:r>
              <a:rPr lang="es-CL" b="1" dirty="0">
                <a:effectLst>
                  <a:outerShdw blurRad="38100" dist="38100" dir="2700000" algn="tl">
                    <a:srgbClr val="000000">
                      <a:alpha val="43137"/>
                    </a:srgbClr>
                  </a:outerShdw>
                </a:effectLst>
              </a:rPr>
              <a:t>Y es en la Eucaristía que ellos llegan a ser Cristianos, participando del Cuerpo de Cristo.  </a:t>
            </a:r>
          </a:p>
          <a:p>
            <a:r>
              <a:rPr lang="es-CL" b="1" dirty="0">
                <a:effectLst>
                  <a:outerShdw blurRad="38100" dist="38100" dir="2700000" algn="tl">
                    <a:srgbClr val="000000">
                      <a:alpha val="43137"/>
                    </a:srgbClr>
                  </a:outerShdw>
                </a:effectLst>
              </a:rPr>
              <a:t>Esto es porque, originalmente, los casamientos se bendijeron durante la Divina Liturgia, donde el novio y la novia participaban de la Santa Comunión.</a:t>
            </a:r>
          </a:p>
          <a:p>
            <a:endParaRPr lang="es-CL" b="1" dirty="0">
              <a:effectLst>
                <a:outerShdw blurRad="38100" dist="38100" dir="2700000" algn="tl">
                  <a:srgbClr val="000000">
                    <a:alpha val="43137"/>
                  </a:srgbClr>
                </a:outerShdw>
              </a:effectLst>
            </a:endParaRPr>
          </a:p>
          <a:p>
            <a:endParaRPr lang="es-CL" b="1" dirty="0">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BFED16CB-5394-46C6-BA60-95BDCB3FCE36}"/>
              </a:ext>
            </a:extLst>
          </p:cNvPr>
          <p:cNvPicPr>
            <a:picLocks noChangeAspect="1"/>
          </p:cNvPicPr>
          <p:nvPr/>
        </p:nvPicPr>
        <p:blipFill>
          <a:blip r:embed="rId2"/>
          <a:stretch>
            <a:fillRect/>
          </a:stretch>
        </p:blipFill>
        <p:spPr>
          <a:xfrm>
            <a:off x="4878309" y="991103"/>
            <a:ext cx="7313691" cy="487579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a:xfrm>
            <a:off x="922638" y="2133532"/>
            <a:ext cx="3484606" cy="3971240"/>
          </a:xfrm>
        </p:spPr>
        <p:style>
          <a:lnRef idx="2">
            <a:schemeClr val="dk1"/>
          </a:lnRef>
          <a:fillRef idx="1">
            <a:schemeClr val="lt1"/>
          </a:fillRef>
          <a:effectRef idx="0">
            <a:schemeClr val="dk1"/>
          </a:effectRef>
          <a:fontRef idx="minor">
            <a:schemeClr val="dk1"/>
          </a:fontRef>
        </p:style>
        <p:txBody>
          <a:bodyPr>
            <a:normAutofit/>
          </a:bodyPr>
          <a:lstStyle/>
          <a:p>
            <a:r>
              <a:rPr lang="es-CL" dirty="0"/>
              <a:t>San Clemente de Alejandría: “El Matrimonio es la casa de Dios” </a:t>
            </a:r>
          </a:p>
          <a:p>
            <a:r>
              <a:rPr lang="es-CL" dirty="0"/>
              <a:t>y San Juan Crisóstomo: </a:t>
            </a:r>
          </a:p>
          <a:p>
            <a:r>
              <a:rPr lang="es-CL" dirty="0"/>
              <a:t>“La pequeña Iglesia” </a:t>
            </a:r>
          </a:p>
          <a:p>
            <a:r>
              <a:rPr lang="es-CL" dirty="0"/>
              <a:t>Y Sobretodo “Fuente de santificación”</a:t>
            </a:r>
          </a:p>
          <a:p>
            <a:endParaRPr lang="es-CL" dirty="0"/>
          </a:p>
        </p:txBody>
      </p:sp>
      <p:pic>
        <p:nvPicPr>
          <p:cNvPr id="22530" name="Picture 2" descr="http://www.orthodox-icon.com/mrls_gal/Wedding.jpg"/>
          <p:cNvPicPr>
            <a:picLocks noChangeAspect="1" noChangeArrowheads="1"/>
          </p:cNvPicPr>
          <p:nvPr/>
        </p:nvPicPr>
        <p:blipFill rotWithShape="1">
          <a:blip r:embed="rId2"/>
          <a:srcRect l="16089"/>
          <a:stretch/>
        </p:blipFill>
        <p:spPr bwMode="auto">
          <a:xfrm>
            <a:off x="4885038" y="0"/>
            <a:ext cx="6384324"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0239C-0930-48E3-916D-292A2CAEFB1D}"/>
              </a:ext>
            </a:extLst>
          </p:cNvPr>
          <p:cNvSpPr>
            <a:spLocks noGrp="1"/>
          </p:cNvSpPr>
          <p:nvPr>
            <p:ph type="ctrTitle"/>
          </p:nvPr>
        </p:nvSpPr>
        <p:spPr>
          <a:xfrm>
            <a:off x="137440" y="2438400"/>
            <a:ext cx="7758089" cy="1680519"/>
          </a:xfrm>
        </p:spPr>
        <p:txBody>
          <a:bodyPr/>
          <a:lstStyle/>
          <a:p>
            <a:r>
              <a:rPr lang="es-CL" sz="4400" b="1" dirty="0">
                <a:effectLst>
                  <a:outerShdw blurRad="38100" dist="38100" dir="2700000" algn="tl">
                    <a:srgbClr val="000000">
                      <a:alpha val="43137"/>
                    </a:srgbClr>
                  </a:outerShdw>
                </a:effectLst>
              </a:rPr>
              <a:t>LA SANACIÓN DE DOS</a:t>
            </a:r>
            <a:br>
              <a:rPr lang="es-CL" sz="4400" b="1" dirty="0">
                <a:effectLst>
                  <a:outerShdw blurRad="38100" dist="38100" dir="2700000" algn="tl">
                    <a:srgbClr val="000000">
                      <a:alpha val="43137"/>
                    </a:srgbClr>
                  </a:outerShdw>
                </a:effectLst>
              </a:rPr>
            </a:br>
            <a:r>
              <a:rPr lang="es-CL" sz="4400" b="1" dirty="0">
                <a:effectLst>
                  <a:outerShdw blurRad="38100" dist="38100" dir="2700000" algn="tl">
                    <a:srgbClr val="000000">
                      <a:alpha val="43137"/>
                    </a:srgbClr>
                  </a:outerShdw>
                </a:effectLst>
              </a:rPr>
              <a:t>CIEGOS y UN ENDEMONIADO</a:t>
            </a:r>
          </a:p>
        </p:txBody>
      </p:sp>
      <p:sp>
        <p:nvSpPr>
          <p:cNvPr id="3" name="Subtítulo 2">
            <a:extLst>
              <a:ext uri="{FF2B5EF4-FFF2-40B4-BE49-F238E27FC236}">
                <a16:creationId xmlns:a16="http://schemas.microsoft.com/office/drawing/2014/main" id="{25302FF4-8F04-4475-9775-B49475E4CEC2}"/>
              </a:ext>
            </a:extLst>
          </p:cNvPr>
          <p:cNvSpPr>
            <a:spLocks noGrp="1"/>
          </p:cNvSpPr>
          <p:nvPr>
            <p:ph type="subTitle" idx="1"/>
          </p:nvPr>
        </p:nvSpPr>
        <p:spPr>
          <a:xfrm>
            <a:off x="1614552" y="4514335"/>
            <a:ext cx="6129016" cy="1607782"/>
          </a:xfrm>
        </p:spPr>
        <p:txBody>
          <a:bodyPr>
            <a:normAutofit/>
          </a:bodyPr>
          <a:lstStyle/>
          <a:p>
            <a:r>
              <a:rPr lang="es-CL" b="1" dirty="0">
                <a:effectLst>
                  <a:outerShdw blurRad="38100" dist="38100" dir="2700000" algn="tl">
                    <a:srgbClr val="000000">
                      <a:alpha val="43137"/>
                    </a:srgbClr>
                  </a:outerShdw>
                </a:effectLst>
              </a:rPr>
              <a:t>Mateo 9:27-35</a:t>
            </a:r>
          </a:p>
          <a:p>
            <a:r>
              <a:rPr lang="es-CL" b="1" dirty="0">
                <a:effectLst>
                  <a:outerShdw blurRad="38100" dist="38100" dir="2700000" algn="tl">
                    <a:srgbClr val="000000">
                      <a:alpha val="43137"/>
                    </a:srgbClr>
                  </a:outerShdw>
                </a:effectLst>
              </a:rPr>
              <a:t>CLASE 02/10 – 21/09/2020 </a:t>
            </a:r>
          </a:p>
          <a:p>
            <a:r>
              <a:rPr lang="es-CL" b="1" dirty="0">
                <a:effectLst>
                  <a:outerShdw blurRad="38100" dist="38100" dir="2700000" algn="tl">
                    <a:srgbClr val="000000">
                      <a:alpha val="43137"/>
                    </a:srgbClr>
                  </a:outerShdw>
                </a:effectLst>
              </a:rPr>
              <a:t>Padre FRANCISCO SALVADOR</a:t>
            </a:r>
          </a:p>
        </p:txBody>
      </p:sp>
      <p:sp>
        <p:nvSpPr>
          <p:cNvPr id="6" name="Rectángulo 5">
            <a:extLst>
              <a:ext uri="{FF2B5EF4-FFF2-40B4-BE49-F238E27FC236}">
                <a16:creationId xmlns:a16="http://schemas.microsoft.com/office/drawing/2014/main" id="{0340780F-CDCB-484A-8914-B39FF3866BCB}"/>
              </a:ext>
            </a:extLst>
          </p:cNvPr>
          <p:cNvSpPr/>
          <p:nvPr/>
        </p:nvSpPr>
        <p:spPr>
          <a:xfrm>
            <a:off x="1614552" y="757535"/>
            <a:ext cx="8359981" cy="923330"/>
          </a:xfrm>
          <a:prstGeom prst="rect">
            <a:avLst/>
          </a:prstGeom>
          <a:noFill/>
        </p:spPr>
        <p:txBody>
          <a:bodyPr wrap="none" lIns="91440" tIns="45720" rIns="91440" bIns="45720">
            <a:spAutoFit/>
          </a:bodyPr>
          <a:lstStyle/>
          <a:p>
            <a:pPr algn="ctr"/>
            <a:r>
              <a:rPr lang="es-CL" sz="5400" dirty="0">
                <a:ln w="0"/>
                <a:solidFill>
                  <a:schemeClr val="bg2">
                    <a:lumMod val="10000"/>
                  </a:schemeClr>
                </a:solidFill>
                <a:effectLst>
                  <a:glow rad="139700">
                    <a:schemeClr val="accent2">
                      <a:satMod val="175000"/>
                      <a:alpha val="40000"/>
                    </a:schemeClr>
                  </a:glow>
                  <a:outerShdw blurRad="38100" dist="19050" dir="2700000" algn="tl" rotWithShape="0">
                    <a:schemeClr val="dk1">
                      <a:alpha val="40000"/>
                    </a:schemeClr>
                  </a:outerShdw>
                </a:effectLst>
              </a:rPr>
              <a:t>LOS MILAGROS DE JESÚS</a:t>
            </a:r>
          </a:p>
        </p:txBody>
      </p:sp>
      <p:pic>
        <p:nvPicPr>
          <p:cNvPr id="8" name="Imagen 7">
            <a:extLst>
              <a:ext uri="{FF2B5EF4-FFF2-40B4-BE49-F238E27FC236}">
                <a16:creationId xmlns:a16="http://schemas.microsoft.com/office/drawing/2014/main" id="{5B3EFB98-D7D1-4DDC-A835-6B44E57075A8}"/>
              </a:ext>
            </a:extLst>
          </p:cNvPr>
          <p:cNvPicPr>
            <a:picLocks noChangeAspect="1"/>
          </p:cNvPicPr>
          <p:nvPr/>
        </p:nvPicPr>
        <p:blipFill rotWithShape="1">
          <a:blip r:embed="rId2">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 name="Imagen 9">
            <a:extLst>
              <a:ext uri="{FF2B5EF4-FFF2-40B4-BE49-F238E27FC236}">
                <a16:creationId xmlns:a16="http://schemas.microsoft.com/office/drawing/2014/main" id="{2EAECD01-C353-43BF-84F9-94B7C7577590}"/>
              </a:ext>
            </a:extLst>
          </p:cNvPr>
          <p:cNvPicPr>
            <a:picLocks noChangeAspect="1"/>
          </p:cNvPicPr>
          <p:nvPr/>
        </p:nvPicPr>
        <p:blipFill rotWithShape="1">
          <a:blip r:embed="rId3">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5" name="Imagen 4">
            <a:extLst>
              <a:ext uri="{FF2B5EF4-FFF2-40B4-BE49-F238E27FC236}">
                <a16:creationId xmlns:a16="http://schemas.microsoft.com/office/drawing/2014/main" id="{E6086510-827C-4690-AAA3-B15BDE7203AE}"/>
              </a:ext>
            </a:extLst>
          </p:cNvPr>
          <p:cNvPicPr>
            <a:picLocks noChangeAspect="1"/>
          </p:cNvPicPr>
          <p:nvPr/>
        </p:nvPicPr>
        <p:blipFill>
          <a:blip r:embed="rId4"/>
          <a:stretch>
            <a:fillRect/>
          </a:stretch>
        </p:blipFill>
        <p:spPr>
          <a:xfrm>
            <a:off x="8047491" y="1807917"/>
            <a:ext cx="2683355" cy="3965212"/>
          </a:xfrm>
          <a:prstGeom prst="rect">
            <a:avLst/>
          </a:prstGeom>
        </p:spPr>
      </p:pic>
    </p:spTree>
    <p:extLst>
      <p:ext uri="{BB962C8B-B14F-4D97-AF65-F5344CB8AC3E}">
        <p14:creationId xmlns:p14="http://schemas.microsoft.com/office/powerpoint/2010/main" val="2368975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167AC-6683-4E27-B99D-06F0DD3F2783}"/>
              </a:ext>
            </a:extLst>
          </p:cNvPr>
          <p:cNvSpPr>
            <a:spLocks noGrp="1"/>
          </p:cNvSpPr>
          <p:nvPr>
            <p:ph type="title"/>
          </p:nvPr>
        </p:nvSpPr>
        <p:spPr/>
        <p:txBody>
          <a:bodyPr/>
          <a:lstStyle/>
          <a:p>
            <a:r>
              <a:rPr lang="es-CL" sz="3600" b="1" dirty="0">
                <a:effectLst>
                  <a:outerShdw blurRad="38100" dist="38100" dir="2700000" algn="tl">
                    <a:srgbClr val="000000">
                      <a:alpha val="43137"/>
                    </a:srgbClr>
                  </a:outerShdw>
                </a:effectLst>
              </a:rPr>
              <a:t>3 Y como faltó el vino, la madre de Jesús le dijo: —No tienen vino.</a:t>
            </a:r>
          </a:p>
        </p:txBody>
      </p:sp>
      <p:sp>
        <p:nvSpPr>
          <p:cNvPr id="4" name="Marcador de contenido 2">
            <a:extLst>
              <a:ext uri="{FF2B5EF4-FFF2-40B4-BE49-F238E27FC236}">
                <a16:creationId xmlns:a16="http://schemas.microsoft.com/office/drawing/2014/main" id="{DFC3C250-FE42-4FD6-B9F2-B22B3CCD2B4A}"/>
              </a:ext>
            </a:extLst>
          </p:cNvPr>
          <p:cNvSpPr>
            <a:spLocks noGrp="1"/>
          </p:cNvSpPr>
          <p:nvPr>
            <p:ph idx="1"/>
          </p:nvPr>
        </p:nvSpPr>
        <p:spPr>
          <a:xfrm>
            <a:off x="617193" y="2171586"/>
            <a:ext cx="5478807" cy="4267199"/>
          </a:xfrm>
        </p:spPr>
        <p:style>
          <a:lnRef idx="2">
            <a:schemeClr val="dk1">
              <a:shade val="50000"/>
            </a:schemeClr>
          </a:lnRef>
          <a:fillRef idx="1">
            <a:schemeClr val="dk1"/>
          </a:fillRef>
          <a:effectRef idx="0">
            <a:schemeClr val="dk1"/>
          </a:effectRef>
          <a:fontRef idx="minor">
            <a:schemeClr val="lt1"/>
          </a:fontRef>
        </p:style>
        <p:txBody>
          <a:bodyPr>
            <a:normAutofit/>
          </a:bodyPr>
          <a:lstStyle/>
          <a:p>
            <a:pPr>
              <a:lnSpc>
                <a:spcPct val="107000"/>
              </a:lnSpc>
              <a:spcAft>
                <a:spcPts val="800"/>
              </a:spcAft>
            </a:pPr>
            <a:r>
              <a:rPr lang="es-CL" sz="28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La Santísima Virgen María sigue siendo Madre, y como Invitados debían presentar un regalo. </a:t>
            </a:r>
          </a:p>
          <a:p>
            <a:pPr>
              <a:lnSpc>
                <a:spcPct val="107000"/>
              </a:lnSpc>
              <a:spcAft>
                <a:spcPts val="800"/>
              </a:spcAft>
            </a:pPr>
            <a:r>
              <a:rPr lang="es-CL" sz="28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Que mejor que vino para alegrar el corazón del Hombre.</a:t>
            </a:r>
          </a:p>
          <a:p>
            <a:pPr>
              <a:lnSpc>
                <a:spcPct val="107000"/>
              </a:lnSpc>
              <a:spcAft>
                <a:spcPts val="800"/>
              </a:spcAft>
            </a:pPr>
            <a:r>
              <a:rPr lang="es-CL" sz="28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Pero no cualquier vino.</a:t>
            </a:r>
          </a:p>
        </p:txBody>
      </p:sp>
      <p:pic>
        <p:nvPicPr>
          <p:cNvPr id="3" name="Imagen 2">
            <a:extLst>
              <a:ext uri="{FF2B5EF4-FFF2-40B4-BE49-F238E27FC236}">
                <a16:creationId xmlns:a16="http://schemas.microsoft.com/office/drawing/2014/main" id="{68D30A82-3454-486A-B394-D1FCB922F68B}"/>
              </a:ext>
            </a:extLst>
          </p:cNvPr>
          <p:cNvPicPr>
            <a:picLocks noChangeAspect="1"/>
          </p:cNvPicPr>
          <p:nvPr/>
        </p:nvPicPr>
        <p:blipFill>
          <a:blip r:embed="rId2"/>
          <a:stretch>
            <a:fillRect/>
          </a:stretch>
        </p:blipFill>
        <p:spPr>
          <a:xfrm>
            <a:off x="7539754" y="1676285"/>
            <a:ext cx="3971925" cy="4762500"/>
          </a:xfrm>
          <a:prstGeom prst="rect">
            <a:avLst/>
          </a:prstGeom>
        </p:spPr>
      </p:pic>
    </p:spTree>
    <p:extLst>
      <p:ext uri="{BB962C8B-B14F-4D97-AF65-F5344CB8AC3E}">
        <p14:creationId xmlns:p14="http://schemas.microsoft.com/office/powerpoint/2010/main" val="754030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BE7C5C-DDD9-4D67-90A7-DEBEA42A754A}"/>
              </a:ext>
            </a:extLst>
          </p:cNvPr>
          <p:cNvSpPr>
            <a:spLocks noGrp="1"/>
          </p:cNvSpPr>
          <p:nvPr>
            <p:ph type="title"/>
          </p:nvPr>
        </p:nvSpPr>
        <p:spPr/>
        <p:txBody>
          <a:bodyPr>
            <a:normAutofit/>
          </a:bodyPr>
          <a:lstStyle/>
          <a:p>
            <a:r>
              <a:rPr lang="es-CL" dirty="0"/>
              <a:t>La Santísima Virgen María: </a:t>
            </a:r>
            <a:br>
              <a:rPr lang="es-CL" dirty="0"/>
            </a:br>
            <a:r>
              <a:rPr lang="es-CL" dirty="0"/>
              <a:t>Intercesora.</a:t>
            </a:r>
          </a:p>
        </p:txBody>
      </p:sp>
      <p:sp>
        <p:nvSpPr>
          <p:cNvPr id="8" name="Marcador de contenido 2">
            <a:extLst>
              <a:ext uri="{FF2B5EF4-FFF2-40B4-BE49-F238E27FC236}">
                <a16:creationId xmlns:a16="http://schemas.microsoft.com/office/drawing/2014/main" id="{9FAC52A9-9AB2-472E-9052-9C4A158046D9}"/>
              </a:ext>
            </a:extLst>
          </p:cNvPr>
          <p:cNvSpPr txBox="1">
            <a:spLocks/>
          </p:cNvSpPr>
          <p:nvPr/>
        </p:nvSpPr>
        <p:spPr>
          <a:xfrm>
            <a:off x="238898" y="2107146"/>
            <a:ext cx="5992570" cy="47508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s-CL" sz="2800" b="1" dirty="0" err="1"/>
              <a:t>Kontakion</a:t>
            </a:r>
            <a:r>
              <a:rPr lang="es-CL" sz="2800" b="1" dirty="0"/>
              <a:t> - Tono VI </a:t>
            </a:r>
          </a:p>
          <a:p>
            <a:r>
              <a:rPr lang="es-CL" sz="2800" b="1" dirty="0"/>
              <a:t>Oh Intercesora de los cristianos, nunca rechazada y mediadora perenne ante el Creador, no desprecies las súplicas de nosotros pecadores, que con fe te invocamos. No tardes en venir a nuestro auxilio y aumenta la súplica, oh Madre de Dios, que siempre proteges a los que te honran. </a:t>
            </a:r>
            <a:endParaRPr lang="es-CL" sz="2800" b="1" dirty="0">
              <a:solidFill>
                <a:schemeClr val="bg1"/>
              </a:solidFill>
              <a:effectLst>
                <a:outerShdw blurRad="38100" dist="38100" dir="2700000" algn="tl">
                  <a:srgbClr val="000000">
                    <a:alpha val="43137"/>
                  </a:srgbClr>
                </a:outerShdw>
              </a:effectLst>
            </a:endParaRPr>
          </a:p>
        </p:txBody>
      </p:sp>
      <p:pic>
        <p:nvPicPr>
          <p:cNvPr id="3" name="Imagen 2">
            <a:extLst>
              <a:ext uri="{FF2B5EF4-FFF2-40B4-BE49-F238E27FC236}">
                <a16:creationId xmlns:a16="http://schemas.microsoft.com/office/drawing/2014/main" id="{F5DB46F2-B5B5-4A50-8972-4A1DDA268B12}"/>
              </a:ext>
            </a:extLst>
          </p:cNvPr>
          <p:cNvPicPr>
            <a:picLocks noChangeAspect="1"/>
          </p:cNvPicPr>
          <p:nvPr/>
        </p:nvPicPr>
        <p:blipFill>
          <a:blip r:embed="rId2"/>
          <a:stretch>
            <a:fillRect/>
          </a:stretch>
        </p:blipFill>
        <p:spPr>
          <a:xfrm>
            <a:off x="6741934" y="0"/>
            <a:ext cx="5450066" cy="6858000"/>
          </a:xfrm>
          <a:prstGeom prst="rect">
            <a:avLst/>
          </a:prstGeom>
        </p:spPr>
      </p:pic>
    </p:spTree>
    <p:extLst>
      <p:ext uri="{BB962C8B-B14F-4D97-AF65-F5344CB8AC3E}">
        <p14:creationId xmlns:p14="http://schemas.microsoft.com/office/powerpoint/2010/main" val="3242679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067" y="254000"/>
            <a:ext cx="10684933" cy="22860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s-CL" sz="3600" b="1" dirty="0">
                <a:effectLst>
                  <a:outerShdw blurRad="38100" dist="38100" dir="2700000" algn="tl">
                    <a:srgbClr val="000000">
                      <a:alpha val="43137"/>
                    </a:srgbClr>
                  </a:outerShdw>
                </a:effectLst>
              </a:rPr>
              <a:t>4 Jesús le dijo: —¿Qué tiene que ver eso conmigo y contigo, mujer? Todavía no ha llegado mi hora.</a:t>
            </a:r>
            <a:br>
              <a:rPr lang="es-CL" sz="3600" b="1" dirty="0">
                <a:effectLst>
                  <a:outerShdw blurRad="38100" dist="38100" dir="2700000" algn="tl">
                    <a:srgbClr val="000000">
                      <a:alpha val="43137"/>
                    </a:srgbClr>
                  </a:outerShdw>
                </a:effectLst>
              </a:rPr>
            </a:br>
            <a:r>
              <a:rPr lang="es-CL" sz="3600" b="1" dirty="0">
                <a:effectLst>
                  <a:outerShdw blurRad="38100" dist="38100" dir="2700000" algn="tl">
                    <a:srgbClr val="000000">
                      <a:alpha val="43137"/>
                    </a:srgbClr>
                  </a:outerShdw>
                </a:effectLst>
              </a:rPr>
              <a:t>5 Su madre les dijo a los que servían:—Hagan todo lo que él les diga.</a:t>
            </a:r>
          </a:p>
        </p:txBody>
      </p:sp>
      <p:sp>
        <p:nvSpPr>
          <p:cNvPr id="3" name="Marcador de contenido 2"/>
          <p:cNvSpPr>
            <a:spLocks noGrp="1"/>
          </p:cNvSpPr>
          <p:nvPr>
            <p:ph idx="1"/>
          </p:nvPr>
        </p:nvSpPr>
        <p:spPr>
          <a:xfrm>
            <a:off x="592668" y="2827866"/>
            <a:ext cx="3691466" cy="3522133"/>
          </a:xfrm>
        </p:spPr>
        <p:style>
          <a:lnRef idx="3">
            <a:schemeClr val="lt1"/>
          </a:lnRef>
          <a:fillRef idx="1">
            <a:schemeClr val="accent1"/>
          </a:fillRef>
          <a:effectRef idx="1">
            <a:schemeClr val="accent1"/>
          </a:effectRef>
          <a:fontRef idx="minor">
            <a:schemeClr val="lt1"/>
          </a:fontRef>
        </p:style>
        <p:txBody>
          <a:bodyPr>
            <a:normAutofit fontScale="92500"/>
          </a:bodyPr>
          <a:lstStyle/>
          <a:p>
            <a:r>
              <a:rPr lang="es-CL" b="1" dirty="0">
                <a:effectLst>
                  <a:outerShdw blurRad="38100" dist="38100" dir="2700000" algn="tl">
                    <a:srgbClr val="000000">
                      <a:alpha val="43137"/>
                    </a:srgbClr>
                  </a:outerShdw>
                </a:effectLst>
              </a:rPr>
              <a:t>El Vino es lo que le falta a la Pareja para ser un Matrimonio, es la SANGRE de JESÚS.</a:t>
            </a:r>
          </a:p>
          <a:p>
            <a:r>
              <a:rPr lang="es-CL" b="1" dirty="0">
                <a:effectLst>
                  <a:outerShdw blurRad="38100" dist="38100" dir="2700000" algn="tl">
                    <a:srgbClr val="000000">
                      <a:alpha val="43137"/>
                    </a:srgbClr>
                  </a:outerShdw>
                </a:effectLst>
              </a:rPr>
              <a:t>Nuevo DIONISIO.</a:t>
            </a:r>
          </a:p>
          <a:p>
            <a:r>
              <a:rPr lang="es-CL" b="1" dirty="0">
                <a:effectLst>
                  <a:outerShdw blurRad="38100" dist="38100" dir="2700000" algn="tl">
                    <a:srgbClr val="000000">
                      <a:alpha val="43137"/>
                    </a:srgbClr>
                  </a:outerShdw>
                </a:effectLst>
              </a:rPr>
              <a:t>Su madre no le ordena, pero ve su corazón misericordioso.</a:t>
            </a:r>
          </a:p>
          <a:p>
            <a:r>
              <a:rPr lang="es-CL" b="1" dirty="0">
                <a:effectLst>
                  <a:outerShdw blurRad="38100" dist="38100" dir="2700000" algn="tl">
                    <a:srgbClr val="000000">
                      <a:alpha val="43137"/>
                    </a:srgbClr>
                  </a:outerShdw>
                </a:effectLst>
              </a:rPr>
              <a:t>Los Servidores, OBEDECER</a:t>
            </a:r>
          </a:p>
          <a:p>
            <a:endParaRPr lang="es-CL" b="1" dirty="0">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CA412CDF-2AD3-4ECC-888F-09BDF209EFCD}"/>
              </a:ext>
            </a:extLst>
          </p:cNvPr>
          <p:cNvPicPr>
            <a:picLocks noChangeAspect="1"/>
          </p:cNvPicPr>
          <p:nvPr/>
        </p:nvPicPr>
        <p:blipFill>
          <a:blip r:embed="rId2"/>
          <a:stretch>
            <a:fillRect/>
          </a:stretch>
        </p:blipFill>
        <p:spPr>
          <a:xfrm>
            <a:off x="4635499" y="2810933"/>
            <a:ext cx="7556501" cy="4030134"/>
          </a:xfrm>
          <a:prstGeom prst="rect">
            <a:avLst/>
          </a:prstGeom>
        </p:spPr>
      </p:pic>
    </p:spTree>
    <p:extLst>
      <p:ext uri="{BB962C8B-B14F-4D97-AF65-F5344CB8AC3E}">
        <p14:creationId xmlns:p14="http://schemas.microsoft.com/office/powerpoint/2010/main" val="1777053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334" y="355600"/>
            <a:ext cx="6111441" cy="3073400"/>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r>
              <a:rPr lang="es-CL" sz="3600" b="1" dirty="0">
                <a:effectLst>
                  <a:outerShdw blurRad="38100" dist="38100" dir="2700000" algn="tl">
                    <a:srgbClr val="000000">
                      <a:alpha val="43137"/>
                    </a:srgbClr>
                  </a:outerShdw>
                </a:effectLst>
              </a:rPr>
              <a:t>6 Había allí seis tinajas de piedra para agua, de acuerdo con los ritos de los judíos para la purificación. En cada una de ellas cabían de cuarenta a setenta y cuatro litros. </a:t>
            </a:r>
          </a:p>
        </p:txBody>
      </p:sp>
      <p:sp>
        <p:nvSpPr>
          <p:cNvPr id="6" name="Marcador de contenido 5">
            <a:extLst>
              <a:ext uri="{FF2B5EF4-FFF2-40B4-BE49-F238E27FC236}">
                <a16:creationId xmlns:a16="http://schemas.microsoft.com/office/drawing/2014/main" id="{A6F891FA-E18B-46D3-A41C-ABF1E57D98BE}"/>
              </a:ext>
            </a:extLst>
          </p:cNvPr>
          <p:cNvSpPr>
            <a:spLocks noGrp="1"/>
          </p:cNvSpPr>
          <p:nvPr>
            <p:ph idx="1"/>
          </p:nvPr>
        </p:nvSpPr>
        <p:spPr>
          <a:xfrm>
            <a:off x="169334" y="3681945"/>
            <a:ext cx="6111440" cy="2820455"/>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dirty="0"/>
              <a:t>Seis numero IMPERFECTO, del Antiguo Testamento. La Perfección 7, viene con Jesús.</a:t>
            </a:r>
          </a:p>
          <a:p>
            <a:r>
              <a:rPr lang="es-CL" dirty="0"/>
              <a:t>La Purificación Verdadera con el vino, LA SANGRE DE JESÚS.</a:t>
            </a:r>
          </a:p>
        </p:txBody>
      </p:sp>
      <p:pic>
        <p:nvPicPr>
          <p:cNvPr id="7" name="Imagen 6">
            <a:extLst>
              <a:ext uri="{FF2B5EF4-FFF2-40B4-BE49-F238E27FC236}">
                <a16:creationId xmlns:a16="http://schemas.microsoft.com/office/drawing/2014/main" id="{C0B771D3-DA61-479D-A5C7-1A410F4982FE}"/>
              </a:ext>
            </a:extLst>
          </p:cNvPr>
          <p:cNvPicPr>
            <a:picLocks noChangeAspect="1"/>
          </p:cNvPicPr>
          <p:nvPr/>
        </p:nvPicPr>
        <p:blipFill>
          <a:blip r:embed="rId2"/>
          <a:stretch>
            <a:fillRect/>
          </a:stretch>
        </p:blipFill>
        <p:spPr>
          <a:xfrm>
            <a:off x="6457225" y="0"/>
            <a:ext cx="5734775" cy="6858000"/>
          </a:xfrm>
          <a:prstGeom prst="rect">
            <a:avLst/>
          </a:prstGeom>
        </p:spPr>
      </p:pic>
    </p:spTree>
    <p:extLst>
      <p:ext uri="{BB962C8B-B14F-4D97-AF65-F5344CB8AC3E}">
        <p14:creationId xmlns:p14="http://schemas.microsoft.com/office/powerpoint/2010/main" val="3640479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Coronación</a:t>
            </a:r>
            <a:br>
              <a:rPr lang="es-CL" dirty="0"/>
            </a:br>
            <a:endParaRPr lang="es-ES" dirty="0"/>
          </a:p>
        </p:txBody>
      </p:sp>
      <p:sp>
        <p:nvSpPr>
          <p:cNvPr id="3" name="2 Marcador de contenido"/>
          <p:cNvSpPr>
            <a:spLocks noGrp="1"/>
          </p:cNvSpPr>
          <p:nvPr>
            <p:ph idx="1"/>
          </p:nvPr>
        </p:nvSpPr>
        <p:spPr>
          <a:xfrm>
            <a:off x="589705" y="2126188"/>
            <a:ext cx="4270619" cy="2171497"/>
          </a:xfrm>
        </p:spPr>
        <p:style>
          <a:lnRef idx="2">
            <a:schemeClr val="dk1"/>
          </a:lnRef>
          <a:fillRef idx="1">
            <a:schemeClr val="lt1"/>
          </a:fillRef>
          <a:effectRef idx="0">
            <a:schemeClr val="dk1"/>
          </a:effectRef>
          <a:fontRef idx="minor">
            <a:schemeClr val="dk1"/>
          </a:fontRef>
        </p:style>
        <p:txBody>
          <a:bodyPr/>
          <a:lstStyle/>
          <a:p>
            <a:r>
              <a:rPr lang="es-ES" b="1" dirty="0">
                <a:effectLst>
                  <a:outerShdw blurRad="38100" dist="38100" dir="2700000" algn="tl">
                    <a:srgbClr val="000000">
                      <a:alpha val="43137"/>
                    </a:srgbClr>
                  </a:outerShdw>
                </a:effectLst>
              </a:rPr>
              <a:t>La Meta de la VIDA</a:t>
            </a:r>
          </a:p>
          <a:p>
            <a:r>
              <a:rPr lang="es-ES" b="1" dirty="0">
                <a:effectLst>
                  <a:outerShdw blurRad="38100" dist="38100" dir="2700000" algn="tl">
                    <a:srgbClr val="000000">
                      <a:alpha val="43137"/>
                    </a:srgbClr>
                  </a:outerShdw>
                </a:effectLst>
              </a:rPr>
              <a:t>Coronación</a:t>
            </a:r>
          </a:p>
          <a:p>
            <a:r>
              <a:rPr lang="es-ES" b="1" dirty="0">
                <a:effectLst>
                  <a:outerShdw blurRad="38100" dist="38100" dir="2700000" algn="tl">
                    <a:srgbClr val="000000">
                      <a:alpha val="43137"/>
                    </a:srgbClr>
                  </a:outerShdw>
                </a:effectLst>
              </a:rPr>
              <a:t>Santos Mártires.</a:t>
            </a:r>
          </a:p>
          <a:p>
            <a:r>
              <a:rPr lang="es-ES" b="1" dirty="0">
                <a:effectLst>
                  <a:outerShdw blurRad="38100" dist="38100" dir="2700000" algn="tl">
                    <a:srgbClr val="000000">
                      <a:alpha val="43137"/>
                    </a:srgbClr>
                  </a:outerShdw>
                </a:effectLst>
              </a:rPr>
              <a:t>Laureados</a:t>
            </a:r>
          </a:p>
        </p:txBody>
      </p:sp>
      <p:pic>
        <p:nvPicPr>
          <p:cNvPr id="5" name="Imagen 4">
            <a:extLst>
              <a:ext uri="{FF2B5EF4-FFF2-40B4-BE49-F238E27FC236}">
                <a16:creationId xmlns:a16="http://schemas.microsoft.com/office/drawing/2014/main" id="{F888AC01-7EF8-4745-A014-568259373145}"/>
              </a:ext>
            </a:extLst>
          </p:cNvPr>
          <p:cNvPicPr>
            <a:picLocks noChangeAspect="1"/>
          </p:cNvPicPr>
          <p:nvPr/>
        </p:nvPicPr>
        <p:blipFill rotWithShape="1">
          <a:blip r:embed="rId2"/>
          <a:srcRect l="20561" r="17217"/>
          <a:stretch/>
        </p:blipFill>
        <p:spPr>
          <a:xfrm>
            <a:off x="5791199" y="0"/>
            <a:ext cx="6400801" cy="6858000"/>
          </a:xfrm>
          <a:prstGeom prst="rect">
            <a:avLst/>
          </a:prstGeom>
        </p:spPr>
      </p:pic>
      <p:pic>
        <p:nvPicPr>
          <p:cNvPr id="6" name="Imagen 5">
            <a:extLst>
              <a:ext uri="{FF2B5EF4-FFF2-40B4-BE49-F238E27FC236}">
                <a16:creationId xmlns:a16="http://schemas.microsoft.com/office/drawing/2014/main" id="{413F7143-B01E-4446-90FD-96EAD35A2756}"/>
              </a:ext>
            </a:extLst>
          </p:cNvPr>
          <p:cNvPicPr>
            <a:picLocks noChangeAspect="1"/>
          </p:cNvPicPr>
          <p:nvPr/>
        </p:nvPicPr>
        <p:blipFill>
          <a:blip r:embed="rId3"/>
          <a:stretch>
            <a:fillRect/>
          </a:stretch>
        </p:blipFill>
        <p:spPr>
          <a:xfrm>
            <a:off x="1505491" y="4418955"/>
            <a:ext cx="2439045" cy="243904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3760" y="324860"/>
            <a:ext cx="7985884" cy="2261821"/>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s-CL" sz="3600" b="1" dirty="0">
                <a:effectLst>
                  <a:outerShdw blurRad="38100" dist="38100" dir="2700000" algn="tl">
                    <a:srgbClr val="000000">
                      <a:alpha val="43137"/>
                    </a:srgbClr>
                  </a:outerShdw>
                </a:effectLst>
              </a:rPr>
              <a:t>7 Jesús les dijo:—Llenen de agua las tinajas. Y las llenaron hasta el borde.</a:t>
            </a:r>
            <a:br>
              <a:rPr lang="es-CL" sz="3600" b="1" dirty="0">
                <a:effectLst>
                  <a:outerShdw blurRad="38100" dist="38100" dir="2700000" algn="tl">
                    <a:srgbClr val="000000">
                      <a:alpha val="43137"/>
                    </a:srgbClr>
                  </a:outerShdw>
                </a:effectLst>
              </a:rPr>
            </a:br>
            <a:r>
              <a:rPr lang="es-CL" sz="3600" b="1" dirty="0">
                <a:effectLst>
                  <a:outerShdw blurRad="38100" dist="38100" dir="2700000" algn="tl">
                    <a:srgbClr val="000000">
                      <a:alpha val="43137"/>
                    </a:srgbClr>
                  </a:outerShdw>
                </a:effectLst>
              </a:rPr>
              <a:t>8 Luego les dijo:—Saquen ahora y llévenlo al encargado del banquete. Se lo llevaron; </a:t>
            </a:r>
          </a:p>
        </p:txBody>
      </p:sp>
      <p:sp>
        <p:nvSpPr>
          <p:cNvPr id="3" name="Marcador de contenido 2"/>
          <p:cNvSpPr>
            <a:spLocks noGrp="1"/>
          </p:cNvSpPr>
          <p:nvPr>
            <p:ph idx="1"/>
          </p:nvPr>
        </p:nvSpPr>
        <p:spPr>
          <a:xfrm>
            <a:off x="383760" y="3025345"/>
            <a:ext cx="6033742" cy="3181337"/>
          </a:xfrm>
        </p:spPr>
        <p:style>
          <a:lnRef idx="3">
            <a:schemeClr val="lt1"/>
          </a:lnRef>
          <a:fillRef idx="1">
            <a:schemeClr val="dk1"/>
          </a:fillRef>
          <a:effectRef idx="1">
            <a:schemeClr val="dk1"/>
          </a:effectRef>
          <a:fontRef idx="minor">
            <a:schemeClr val="lt1"/>
          </a:fontRef>
        </p:style>
        <p:txBody>
          <a:bodyPr>
            <a:normAutofit/>
          </a:bodyPr>
          <a:lstStyle/>
          <a:p>
            <a:r>
              <a:rPr lang="es-CL" sz="3600" b="1" dirty="0">
                <a:effectLst>
                  <a:outerShdw blurRad="38100" dist="38100" dir="2700000" algn="tl">
                    <a:srgbClr val="000000">
                      <a:alpha val="43137"/>
                    </a:srgbClr>
                  </a:outerShdw>
                </a:effectLst>
              </a:rPr>
              <a:t>GRAN Cantidad y GRAN Calidad.</a:t>
            </a:r>
          </a:p>
          <a:p>
            <a:r>
              <a:rPr lang="es-CL" sz="3600" b="1" dirty="0">
                <a:effectLst>
                  <a:outerShdw blurRad="38100" dist="38100" dir="2700000" algn="tl">
                    <a:srgbClr val="000000">
                      <a:alpha val="43137"/>
                    </a:srgbClr>
                  </a:outerShdw>
                </a:effectLst>
              </a:rPr>
              <a:t>Super Abundancia de la Gracia de DIOS.</a:t>
            </a:r>
          </a:p>
          <a:p>
            <a:endParaRPr lang="es-CL" sz="3600" b="1" dirty="0">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D2C275A0-5468-4DA6-9AB6-BF3A983DE77E}"/>
              </a:ext>
            </a:extLst>
          </p:cNvPr>
          <p:cNvPicPr>
            <a:picLocks noChangeAspect="1"/>
          </p:cNvPicPr>
          <p:nvPr/>
        </p:nvPicPr>
        <p:blipFill>
          <a:blip r:embed="rId2"/>
          <a:stretch>
            <a:fillRect/>
          </a:stretch>
        </p:blipFill>
        <p:spPr>
          <a:xfrm>
            <a:off x="7018638" y="2672907"/>
            <a:ext cx="4876800" cy="3533775"/>
          </a:xfrm>
          <a:prstGeom prst="rect">
            <a:avLst/>
          </a:prstGeom>
        </p:spPr>
      </p:pic>
    </p:spTree>
    <p:extLst>
      <p:ext uri="{BB962C8B-B14F-4D97-AF65-F5344CB8AC3E}">
        <p14:creationId xmlns:p14="http://schemas.microsoft.com/office/powerpoint/2010/main" val="1773397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0C7DE-9017-448C-AAE4-DDA6E8E4A73A}"/>
              </a:ext>
            </a:extLst>
          </p:cNvPr>
          <p:cNvSpPr>
            <a:spLocks noGrp="1"/>
          </p:cNvSpPr>
          <p:nvPr>
            <p:ph type="title"/>
          </p:nvPr>
        </p:nvSpPr>
        <p:spPr>
          <a:xfrm>
            <a:off x="214185" y="211896"/>
            <a:ext cx="8501448" cy="2269067"/>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s-CL" sz="3600" b="1" dirty="0">
                <a:effectLst>
                  <a:outerShdw blurRad="38100" dist="38100" dir="2700000" algn="tl">
                    <a:srgbClr val="000000">
                      <a:alpha val="43137"/>
                    </a:srgbClr>
                  </a:outerShdw>
                </a:effectLst>
              </a:rPr>
              <a:t>9 y cuando el encargado del banquete probó el agua ya hecha vino (y no sabía de dónde venía aunque los sirvientes que habían sacado el agua sí lo sabían), llamó al novio </a:t>
            </a:r>
            <a:endParaRPr lang="es-CL" dirty="0"/>
          </a:p>
        </p:txBody>
      </p:sp>
      <p:sp>
        <p:nvSpPr>
          <p:cNvPr id="3" name="Marcador de contenido 2">
            <a:extLst>
              <a:ext uri="{FF2B5EF4-FFF2-40B4-BE49-F238E27FC236}">
                <a16:creationId xmlns:a16="http://schemas.microsoft.com/office/drawing/2014/main" id="{9058ADE3-DEB5-4240-ACC2-3D8D78EDE147}"/>
              </a:ext>
            </a:extLst>
          </p:cNvPr>
          <p:cNvSpPr>
            <a:spLocks noGrp="1"/>
          </p:cNvSpPr>
          <p:nvPr>
            <p:ph idx="1"/>
          </p:nvPr>
        </p:nvSpPr>
        <p:spPr>
          <a:xfrm>
            <a:off x="214185" y="2759218"/>
            <a:ext cx="3113902" cy="1936350"/>
          </a:xfrm>
        </p:spPr>
        <p:style>
          <a:lnRef idx="2">
            <a:schemeClr val="accent4">
              <a:shade val="50000"/>
            </a:schemeClr>
          </a:lnRef>
          <a:fillRef idx="1">
            <a:schemeClr val="accent4"/>
          </a:fillRef>
          <a:effectRef idx="0">
            <a:schemeClr val="accent4"/>
          </a:effectRef>
          <a:fontRef idx="minor">
            <a:schemeClr val="lt1"/>
          </a:fontRef>
        </p:style>
        <p:txBody>
          <a:bodyPr>
            <a:normAutofit/>
          </a:bodyPr>
          <a:lstStyle/>
          <a:p>
            <a:r>
              <a:rPr lang="es-CL" b="1" dirty="0">
                <a:effectLst>
                  <a:outerShdw blurRad="38100" dist="38100" dir="2700000" algn="tl">
                    <a:srgbClr val="000000">
                      <a:alpha val="43137"/>
                    </a:srgbClr>
                  </a:outerShdw>
                </a:effectLst>
              </a:rPr>
              <a:t>Como Habrá sido…</a:t>
            </a:r>
          </a:p>
          <a:p>
            <a:r>
              <a:rPr lang="es-CL" b="1" dirty="0">
                <a:effectLst>
                  <a:outerShdw blurRad="38100" dist="38100" dir="2700000" algn="tl">
                    <a:srgbClr val="000000">
                      <a:alpha val="43137"/>
                    </a:srgbClr>
                  </a:outerShdw>
                </a:effectLst>
              </a:rPr>
              <a:t>Los Sirvientes debieron Emocionarse.</a:t>
            </a:r>
          </a:p>
        </p:txBody>
      </p:sp>
      <p:pic>
        <p:nvPicPr>
          <p:cNvPr id="5" name="Imagen 4">
            <a:extLst>
              <a:ext uri="{FF2B5EF4-FFF2-40B4-BE49-F238E27FC236}">
                <a16:creationId xmlns:a16="http://schemas.microsoft.com/office/drawing/2014/main" id="{19433E57-9DD7-4B24-B773-8CEEB99294CC}"/>
              </a:ext>
            </a:extLst>
          </p:cNvPr>
          <p:cNvPicPr>
            <a:picLocks noChangeAspect="1"/>
          </p:cNvPicPr>
          <p:nvPr/>
        </p:nvPicPr>
        <p:blipFill>
          <a:blip r:embed="rId2"/>
          <a:stretch>
            <a:fillRect/>
          </a:stretch>
        </p:blipFill>
        <p:spPr>
          <a:xfrm>
            <a:off x="8996490" y="211896"/>
            <a:ext cx="2981325" cy="5715000"/>
          </a:xfrm>
          <a:prstGeom prst="rect">
            <a:avLst/>
          </a:prstGeom>
        </p:spPr>
      </p:pic>
      <p:pic>
        <p:nvPicPr>
          <p:cNvPr id="6" name="Imagen 5">
            <a:extLst>
              <a:ext uri="{FF2B5EF4-FFF2-40B4-BE49-F238E27FC236}">
                <a16:creationId xmlns:a16="http://schemas.microsoft.com/office/drawing/2014/main" id="{10140382-0AEB-4C61-AA5B-24BBD631E309}"/>
              </a:ext>
            </a:extLst>
          </p:cNvPr>
          <p:cNvPicPr>
            <a:picLocks noChangeAspect="1"/>
          </p:cNvPicPr>
          <p:nvPr/>
        </p:nvPicPr>
        <p:blipFill>
          <a:blip r:embed="rId3"/>
          <a:stretch>
            <a:fillRect/>
          </a:stretch>
        </p:blipFill>
        <p:spPr>
          <a:xfrm>
            <a:off x="5703503" y="2662624"/>
            <a:ext cx="3501424" cy="2626068"/>
          </a:xfrm>
          <a:prstGeom prst="rect">
            <a:avLst/>
          </a:prstGeom>
        </p:spPr>
      </p:pic>
      <p:pic>
        <p:nvPicPr>
          <p:cNvPr id="7" name="Imagen 6">
            <a:extLst>
              <a:ext uri="{FF2B5EF4-FFF2-40B4-BE49-F238E27FC236}">
                <a16:creationId xmlns:a16="http://schemas.microsoft.com/office/drawing/2014/main" id="{1818E987-028F-4C4A-A668-4346E7B1CCEE}"/>
              </a:ext>
            </a:extLst>
          </p:cNvPr>
          <p:cNvPicPr>
            <a:picLocks noChangeAspect="1"/>
          </p:cNvPicPr>
          <p:nvPr/>
        </p:nvPicPr>
        <p:blipFill>
          <a:blip r:embed="rId4"/>
          <a:stretch>
            <a:fillRect/>
          </a:stretch>
        </p:blipFill>
        <p:spPr>
          <a:xfrm>
            <a:off x="2851237" y="3975658"/>
            <a:ext cx="3372366" cy="2471352"/>
          </a:xfrm>
          <a:prstGeom prst="rect">
            <a:avLst/>
          </a:prstGeom>
        </p:spPr>
      </p:pic>
    </p:spTree>
    <p:extLst>
      <p:ext uri="{BB962C8B-B14F-4D97-AF65-F5344CB8AC3E}">
        <p14:creationId xmlns:p14="http://schemas.microsoft.com/office/powerpoint/2010/main" val="2813784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2" y="287866"/>
            <a:ext cx="6173560" cy="3287355"/>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es-CL" sz="3600" b="1" dirty="0">
                <a:effectLst>
                  <a:outerShdw blurRad="38100" dist="38100" dir="2700000" algn="tl">
                    <a:srgbClr val="000000">
                      <a:alpha val="43137"/>
                    </a:srgbClr>
                  </a:outerShdw>
                </a:effectLst>
              </a:rPr>
              <a:t>10 y le dijo: —Todo hombre sirve primero el buen vino y, cuando ya han tomado bastante, entonces saca el inferior. Pero tú has guardado el buen vino hasta ahora.</a:t>
            </a:r>
            <a:endParaRPr lang="es-CL" dirty="0"/>
          </a:p>
        </p:txBody>
      </p:sp>
      <p:sp>
        <p:nvSpPr>
          <p:cNvPr id="3" name="Marcador de contenido 2"/>
          <p:cNvSpPr>
            <a:spLocks noGrp="1"/>
          </p:cNvSpPr>
          <p:nvPr>
            <p:ph idx="1"/>
          </p:nvPr>
        </p:nvSpPr>
        <p:spPr>
          <a:xfrm>
            <a:off x="304802" y="3830594"/>
            <a:ext cx="6173560" cy="2664165"/>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s-CL" sz="3200" b="1" dirty="0">
                <a:effectLst>
                  <a:outerShdw blurRad="38100" dist="38100" dir="2700000" algn="tl">
                    <a:srgbClr val="000000">
                      <a:alpha val="43137"/>
                    </a:srgbClr>
                  </a:outerShdw>
                </a:effectLst>
              </a:rPr>
              <a:t>Guardar lo mejor para el Final.</a:t>
            </a:r>
          </a:p>
          <a:p>
            <a:r>
              <a:rPr lang="es-CL" sz="3200" b="1" dirty="0">
                <a:effectLst>
                  <a:outerShdw blurRad="38100" dist="38100" dir="2700000" algn="tl">
                    <a:srgbClr val="000000">
                      <a:alpha val="43137"/>
                    </a:srgbClr>
                  </a:outerShdw>
                </a:effectLst>
              </a:rPr>
              <a:t>Pololeo, Noviazgo, Matrimonio.</a:t>
            </a:r>
          </a:p>
          <a:p>
            <a:r>
              <a:rPr lang="es-CL" sz="3200" b="1" dirty="0">
                <a:effectLst>
                  <a:outerShdw blurRad="38100" dist="38100" dir="2700000" algn="tl">
                    <a:srgbClr val="000000">
                      <a:alpha val="43137"/>
                    </a:srgbClr>
                  </a:outerShdw>
                </a:effectLst>
              </a:rPr>
              <a:t>Vida Eterna.</a:t>
            </a:r>
          </a:p>
        </p:txBody>
      </p:sp>
      <p:pic>
        <p:nvPicPr>
          <p:cNvPr id="5" name="Imagen 4">
            <a:extLst>
              <a:ext uri="{FF2B5EF4-FFF2-40B4-BE49-F238E27FC236}">
                <a16:creationId xmlns:a16="http://schemas.microsoft.com/office/drawing/2014/main" id="{192950AD-051F-406D-B7B7-90DBB4122ADE}"/>
              </a:ext>
            </a:extLst>
          </p:cNvPr>
          <p:cNvPicPr>
            <a:picLocks noChangeAspect="1"/>
          </p:cNvPicPr>
          <p:nvPr/>
        </p:nvPicPr>
        <p:blipFill>
          <a:blip r:embed="rId2"/>
          <a:stretch>
            <a:fillRect/>
          </a:stretch>
        </p:blipFill>
        <p:spPr>
          <a:xfrm>
            <a:off x="6774180" y="0"/>
            <a:ext cx="5417820" cy="6858000"/>
          </a:xfrm>
          <a:prstGeom prst="rect">
            <a:avLst/>
          </a:prstGeom>
        </p:spPr>
      </p:pic>
    </p:spTree>
    <p:extLst>
      <p:ext uri="{BB962C8B-B14F-4D97-AF65-F5344CB8AC3E}">
        <p14:creationId xmlns:p14="http://schemas.microsoft.com/office/powerpoint/2010/main" val="3237081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8547" y="660400"/>
            <a:ext cx="10154653" cy="1286934"/>
          </a:xfrm>
        </p:spPr>
        <p:txBody>
          <a:bodyPr>
            <a:normAutofit fontScale="90000"/>
          </a:bodyPr>
          <a:lstStyle/>
          <a:p>
            <a:r>
              <a:rPr lang="es-CL" sz="3600" b="1" dirty="0">
                <a:effectLst>
                  <a:outerShdw blurRad="38100" dist="38100" dir="2700000" algn="tl">
                    <a:srgbClr val="000000">
                      <a:alpha val="43137"/>
                    </a:srgbClr>
                  </a:outerShdw>
                </a:effectLst>
              </a:rPr>
              <a:t>11 Esta fue la primera de las señales que hizo Jesús en Caná de Galilea, y manifestó su gloria y sus discípulos creyeron en él</a:t>
            </a:r>
            <a:endParaRPr lang="es-CL" dirty="0"/>
          </a:p>
        </p:txBody>
      </p:sp>
      <p:sp>
        <p:nvSpPr>
          <p:cNvPr id="3" name="Marcador de contenido 2"/>
          <p:cNvSpPr>
            <a:spLocks noGrp="1"/>
          </p:cNvSpPr>
          <p:nvPr>
            <p:ph idx="1"/>
          </p:nvPr>
        </p:nvSpPr>
        <p:spPr>
          <a:xfrm>
            <a:off x="208548" y="2095500"/>
            <a:ext cx="3786804" cy="4634163"/>
          </a:xfrm>
        </p:spPr>
        <p:style>
          <a:lnRef idx="3">
            <a:schemeClr val="lt1"/>
          </a:lnRef>
          <a:fillRef idx="1">
            <a:schemeClr val="dk1"/>
          </a:fillRef>
          <a:effectRef idx="1">
            <a:schemeClr val="dk1"/>
          </a:effectRef>
          <a:fontRef idx="minor">
            <a:schemeClr val="lt1"/>
          </a:fontRef>
        </p:style>
        <p:txBody>
          <a:bodyPr>
            <a:normAutofit/>
          </a:bodyPr>
          <a:lstStyle/>
          <a:p>
            <a:endParaRPr lang="es-CL" dirty="0"/>
          </a:p>
          <a:p>
            <a:r>
              <a:rPr lang="es-CL" dirty="0"/>
              <a:t>El Primer  Milagro.</a:t>
            </a:r>
          </a:p>
          <a:p>
            <a:r>
              <a:rPr lang="es-CL" dirty="0"/>
              <a:t>San Juan solo 7.</a:t>
            </a:r>
          </a:p>
          <a:p>
            <a:r>
              <a:rPr lang="es-CL" dirty="0"/>
              <a:t>Fue una manifestación de su gloria.</a:t>
            </a:r>
          </a:p>
          <a:p>
            <a:r>
              <a:rPr lang="es-CL" dirty="0"/>
              <a:t>Ayuda a los Discípulos a Creer.</a:t>
            </a:r>
          </a:p>
        </p:txBody>
      </p:sp>
      <p:pic>
        <p:nvPicPr>
          <p:cNvPr id="5" name="Imagen 4">
            <a:extLst>
              <a:ext uri="{FF2B5EF4-FFF2-40B4-BE49-F238E27FC236}">
                <a16:creationId xmlns:a16="http://schemas.microsoft.com/office/drawing/2014/main" id="{03E34190-066A-49B9-871E-1B30C38617C4}"/>
              </a:ext>
            </a:extLst>
          </p:cNvPr>
          <p:cNvPicPr>
            <a:picLocks noChangeAspect="1"/>
          </p:cNvPicPr>
          <p:nvPr/>
        </p:nvPicPr>
        <p:blipFill>
          <a:blip r:embed="rId2"/>
          <a:stretch>
            <a:fillRect/>
          </a:stretch>
        </p:blipFill>
        <p:spPr>
          <a:xfrm>
            <a:off x="4514057" y="2031331"/>
            <a:ext cx="7150256" cy="4762500"/>
          </a:xfrm>
          <a:prstGeom prst="rect">
            <a:avLst/>
          </a:prstGeom>
        </p:spPr>
      </p:pic>
    </p:spTree>
    <p:extLst>
      <p:ext uri="{BB962C8B-B14F-4D97-AF65-F5344CB8AC3E}">
        <p14:creationId xmlns:p14="http://schemas.microsoft.com/office/powerpoint/2010/main" val="401298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875"/>
          <a:stretch/>
        </p:blipFill>
        <p:spPr>
          <a:xfrm>
            <a:off x="3113315" y="-9072"/>
            <a:ext cx="9078685" cy="6876143"/>
          </a:xfrm>
          <a:prstGeom prst="rect">
            <a:avLst/>
          </a:prstGeom>
        </p:spPr>
      </p:pic>
      <p:sp>
        <p:nvSpPr>
          <p:cNvPr id="3" name="Content Placeholder 2"/>
          <p:cNvSpPr>
            <a:spLocks noGrp="1"/>
          </p:cNvSpPr>
          <p:nvPr>
            <p:ph idx="1"/>
          </p:nvPr>
        </p:nvSpPr>
        <p:spPr>
          <a:xfrm>
            <a:off x="0" y="0"/>
            <a:ext cx="4335236" cy="6858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b="1" dirty="0">
                <a:effectLst>
                  <a:outerShdw blurRad="38100" dist="38100" dir="2700000" algn="tl">
                    <a:srgbClr val="000000">
                      <a:alpha val="43137"/>
                    </a:srgbClr>
                  </a:outerShdw>
                </a:effectLst>
              </a:rPr>
              <a:t>DESPUES DEL ESTUDIO </a:t>
            </a:r>
          </a:p>
          <a:p>
            <a:r>
              <a:rPr lang="es-CL" b="1" dirty="0">
                <a:effectLst>
                  <a:outerShdw blurRad="38100" dist="38100" dir="2700000" algn="tl">
                    <a:srgbClr val="000000">
                      <a:alpha val="43137"/>
                    </a:srgbClr>
                  </a:outerShdw>
                </a:effectLst>
              </a:rPr>
              <a:t>Te agradecemos, ¡Oh creador! El habernos concedido tu gracia para escuchar la enseñanza. Bendice a nuestros superiores, Padres y maestros que nos guían en el conocimiento del bien y danos fuerza y firmeza para perseverar en nuestros estudios. </a:t>
            </a:r>
          </a:p>
        </p:txBody>
      </p:sp>
    </p:spTree>
    <p:extLst>
      <p:ext uri="{BB962C8B-B14F-4D97-AF65-F5344CB8AC3E}">
        <p14:creationId xmlns:p14="http://schemas.microsoft.com/office/powerpoint/2010/main" val="1446007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0239C-0930-48E3-916D-292A2CAEFB1D}"/>
              </a:ext>
            </a:extLst>
          </p:cNvPr>
          <p:cNvSpPr>
            <a:spLocks noGrp="1"/>
          </p:cNvSpPr>
          <p:nvPr>
            <p:ph type="ctrTitle"/>
          </p:nvPr>
        </p:nvSpPr>
        <p:spPr>
          <a:xfrm>
            <a:off x="420130" y="2603157"/>
            <a:ext cx="6820929" cy="1622854"/>
          </a:xfrm>
        </p:spPr>
        <p:txBody>
          <a:bodyPr/>
          <a:lstStyle/>
          <a:p>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LA PESCA MILAGROSA</a:t>
            </a:r>
          </a:p>
        </p:txBody>
      </p:sp>
      <p:sp>
        <p:nvSpPr>
          <p:cNvPr id="3" name="Subtítulo 2">
            <a:extLst>
              <a:ext uri="{FF2B5EF4-FFF2-40B4-BE49-F238E27FC236}">
                <a16:creationId xmlns:a16="http://schemas.microsoft.com/office/drawing/2014/main" id="{25302FF4-8F04-4475-9775-B49475E4CEC2}"/>
              </a:ext>
            </a:extLst>
          </p:cNvPr>
          <p:cNvSpPr>
            <a:spLocks noGrp="1"/>
          </p:cNvSpPr>
          <p:nvPr>
            <p:ph type="subTitle" idx="1"/>
          </p:nvPr>
        </p:nvSpPr>
        <p:spPr>
          <a:xfrm>
            <a:off x="1614552" y="4588476"/>
            <a:ext cx="5626507" cy="1533641"/>
          </a:xfrm>
        </p:spPr>
        <p:txBody>
          <a:bodyPr>
            <a:normAutofit/>
          </a:bodyPr>
          <a:lstStyle/>
          <a:p>
            <a:r>
              <a:rPr lang="es-CL" b="1" dirty="0">
                <a:effectLst>
                  <a:outerShdw blurRad="38100" dist="38100" dir="2700000" algn="tl">
                    <a:srgbClr val="000000">
                      <a:alpha val="43137"/>
                    </a:srgbClr>
                  </a:outerShdw>
                </a:effectLst>
              </a:rPr>
              <a:t>Lucas 5:1-11</a:t>
            </a:r>
          </a:p>
          <a:p>
            <a:r>
              <a:rPr lang="es-CL" b="1" dirty="0">
                <a:effectLst>
                  <a:outerShdw blurRad="38100" dist="38100" dir="2700000" algn="tl">
                    <a:srgbClr val="000000">
                      <a:alpha val="43137"/>
                    </a:srgbClr>
                  </a:outerShdw>
                </a:effectLst>
              </a:rPr>
              <a:t>CLASE 03/10 – 28/09/2020 </a:t>
            </a:r>
          </a:p>
          <a:p>
            <a:r>
              <a:rPr lang="es-CL" b="1" dirty="0">
                <a:effectLst>
                  <a:outerShdw blurRad="38100" dist="38100" dir="2700000" algn="tl">
                    <a:srgbClr val="000000">
                      <a:alpha val="43137"/>
                    </a:srgbClr>
                  </a:outerShdw>
                </a:effectLst>
              </a:rPr>
              <a:t>Padre FRANCISCO SALVADOR</a:t>
            </a:r>
          </a:p>
        </p:txBody>
      </p:sp>
      <p:sp>
        <p:nvSpPr>
          <p:cNvPr id="6" name="Rectángulo 5">
            <a:extLst>
              <a:ext uri="{FF2B5EF4-FFF2-40B4-BE49-F238E27FC236}">
                <a16:creationId xmlns:a16="http://schemas.microsoft.com/office/drawing/2014/main" id="{0340780F-CDCB-484A-8914-B39FF3866BCB}"/>
              </a:ext>
            </a:extLst>
          </p:cNvPr>
          <p:cNvSpPr/>
          <p:nvPr/>
        </p:nvSpPr>
        <p:spPr>
          <a:xfrm>
            <a:off x="1614552" y="757535"/>
            <a:ext cx="8359981" cy="923330"/>
          </a:xfrm>
          <a:prstGeom prst="rect">
            <a:avLst/>
          </a:prstGeom>
          <a:noFill/>
        </p:spPr>
        <p:txBody>
          <a:bodyPr wrap="none" lIns="91440" tIns="45720" rIns="91440" bIns="45720">
            <a:spAutoFit/>
          </a:bodyPr>
          <a:lstStyle/>
          <a:p>
            <a:pPr algn="ctr"/>
            <a:r>
              <a:rPr lang="es-CL" sz="5400" dirty="0">
                <a:ln w="0"/>
                <a:solidFill>
                  <a:schemeClr val="bg2">
                    <a:lumMod val="10000"/>
                  </a:schemeClr>
                </a:solidFill>
                <a:effectLst>
                  <a:glow rad="139700">
                    <a:schemeClr val="accent2">
                      <a:satMod val="175000"/>
                      <a:alpha val="40000"/>
                    </a:schemeClr>
                  </a:glow>
                  <a:outerShdw blurRad="38100" dist="19050" dir="2700000" algn="tl" rotWithShape="0">
                    <a:schemeClr val="dk1">
                      <a:alpha val="40000"/>
                    </a:schemeClr>
                  </a:outerShdw>
                </a:effectLst>
              </a:rPr>
              <a:t>LOS MILAGROS DE JESÚS</a:t>
            </a:r>
          </a:p>
        </p:txBody>
      </p:sp>
      <p:pic>
        <p:nvPicPr>
          <p:cNvPr id="8" name="Imagen 7">
            <a:extLst>
              <a:ext uri="{FF2B5EF4-FFF2-40B4-BE49-F238E27FC236}">
                <a16:creationId xmlns:a16="http://schemas.microsoft.com/office/drawing/2014/main" id="{5B3EFB98-D7D1-4DDC-A835-6B44E57075A8}"/>
              </a:ext>
            </a:extLst>
          </p:cNvPr>
          <p:cNvPicPr>
            <a:picLocks noChangeAspect="1"/>
          </p:cNvPicPr>
          <p:nvPr/>
        </p:nvPicPr>
        <p:blipFill rotWithShape="1">
          <a:blip r:embed="rId2">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 name="Imagen 9">
            <a:extLst>
              <a:ext uri="{FF2B5EF4-FFF2-40B4-BE49-F238E27FC236}">
                <a16:creationId xmlns:a16="http://schemas.microsoft.com/office/drawing/2014/main" id="{2EAECD01-C353-43BF-84F9-94B7C7577590}"/>
              </a:ext>
            </a:extLst>
          </p:cNvPr>
          <p:cNvPicPr>
            <a:picLocks noChangeAspect="1"/>
          </p:cNvPicPr>
          <p:nvPr/>
        </p:nvPicPr>
        <p:blipFill rotWithShape="1">
          <a:blip r:embed="rId3">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7" name="Imagen 6">
            <a:extLst>
              <a:ext uri="{FF2B5EF4-FFF2-40B4-BE49-F238E27FC236}">
                <a16:creationId xmlns:a16="http://schemas.microsoft.com/office/drawing/2014/main" id="{4C0B3C5D-FE84-4287-A647-70F5F8CDF700}"/>
              </a:ext>
            </a:extLst>
          </p:cNvPr>
          <p:cNvPicPr>
            <a:picLocks noChangeAspect="1"/>
          </p:cNvPicPr>
          <p:nvPr/>
        </p:nvPicPr>
        <p:blipFill>
          <a:blip r:embed="rId4"/>
          <a:stretch>
            <a:fillRect/>
          </a:stretch>
        </p:blipFill>
        <p:spPr>
          <a:xfrm>
            <a:off x="7311081" y="1977081"/>
            <a:ext cx="3768812" cy="3768812"/>
          </a:xfrm>
          <a:prstGeom prst="rect">
            <a:avLst/>
          </a:prstGeom>
        </p:spPr>
      </p:pic>
    </p:spTree>
    <p:extLst>
      <p:ext uri="{BB962C8B-B14F-4D97-AF65-F5344CB8AC3E}">
        <p14:creationId xmlns:p14="http://schemas.microsoft.com/office/powerpoint/2010/main" val="3213772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0239C-0930-48E3-916D-292A2CAEFB1D}"/>
              </a:ext>
            </a:extLst>
          </p:cNvPr>
          <p:cNvSpPr>
            <a:spLocks noGrp="1"/>
          </p:cNvSpPr>
          <p:nvPr>
            <p:ph type="ctrTitle"/>
          </p:nvPr>
        </p:nvSpPr>
        <p:spPr>
          <a:xfrm>
            <a:off x="-1" y="2603157"/>
            <a:ext cx="8073082" cy="1622854"/>
          </a:xfrm>
        </p:spPr>
        <p:txBody>
          <a:bodyPr/>
          <a:lstStyle/>
          <a:p>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LA MULTIPLICACIÓN DE</a:t>
            </a:r>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 LOS PANES Y LOS PECES</a:t>
            </a:r>
          </a:p>
        </p:txBody>
      </p:sp>
      <p:sp>
        <p:nvSpPr>
          <p:cNvPr id="3" name="Subtítulo 2">
            <a:extLst>
              <a:ext uri="{FF2B5EF4-FFF2-40B4-BE49-F238E27FC236}">
                <a16:creationId xmlns:a16="http://schemas.microsoft.com/office/drawing/2014/main" id="{25302FF4-8F04-4475-9775-B49475E4CEC2}"/>
              </a:ext>
            </a:extLst>
          </p:cNvPr>
          <p:cNvSpPr>
            <a:spLocks noGrp="1"/>
          </p:cNvSpPr>
          <p:nvPr>
            <p:ph type="subTitle" idx="1"/>
          </p:nvPr>
        </p:nvSpPr>
        <p:spPr>
          <a:xfrm>
            <a:off x="1614552" y="4588476"/>
            <a:ext cx="5626507" cy="1533641"/>
          </a:xfrm>
        </p:spPr>
        <p:txBody>
          <a:bodyPr>
            <a:normAutofit lnSpcReduction="10000"/>
          </a:bodyPr>
          <a:lstStyle/>
          <a:p>
            <a:r>
              <a:rPr lang="es-CL" b="1" dirty="0">
                <a:effectLst>
                  <a:outerShdw blurRad="38100" dist="38100" dir="2700000" algn="tl">
                    <a:srgbClr val="000000">
                      <a:alpha val="43137"/>
                    </a:srgbClr>
                  </a:outerShdw>
                </a:effectLst>
              </a:rPr>
              <a:t>Mateo14:13-21 Marcos 6:30-44 </a:t>
            </a:r>
          </a:p>
          <a:p>
            <a:r>
              <a:rPr lang="es-CL" b="1" dirty="0">
                <a:effectLst>
                  <a:outerShdw blurRad="38100" dist="38100" dir="2700000" algn="tl">
                    <a:srgbClr val="000000">
                      <a:alpha val="43137"/>
                    </a:srgbClr>
                  </a:outerShdw>
                </a:effectLst>
              </a:rPr>
              <a:t>Lucas 9:10-17 Juan 6:1-15</a:t>
            </a:r>
          </a:p>
          <a:p>
            <a:r>
              <a:rPr lang="es-CL" b="1" dirty="0">
                <a:effectLst>
                  <a:outerShdw blurRad="38100" dist="38100" dir="2700000" algn="tl">
                    <a:srgbClr val="000000">
                      <a:alpha val="43137"/>
                    </a:srgbClr>
                  </a:outerShdw>
                </a:effectLst>
              </a:rPr>
              <a:t>CLASE 04/10 – 05/10/2020 </a:t>
            </a:r>
          </a:p>
          <a:p>
            <a:r>
              <a:rPr lang="es-CL" b="1" dirty="0">
                <a:effectLst>
                  <a:outerShdw blurRad="38100" dist="38100" dir="2700000" algn="tl">
                    <a:srgbClr val="000000">
                      <a:alpha val="43137"/>
                    </a:srgbClr>
                  </a:outerShdw>
                </a:effectLst>
              </a:rPr>
              <a:t>Padre FRANCISCO SALVADOR</a:t>
            </a:r>
          </a:p>
        </p:txBody>
      </p:sp>
      <p:sp>
        <p:nvSpPr>
          <p:cNvPr id="6" name="Rectángulo 5">
            <a:extLst>
              <a:ext uri="{FF2B5EF4-FFF2-40B4-BE49-F238E27FC236}">
                <a16:creationId xmlns:a16="http://schemas.microsoft.com/office/drawing/2014/main" id="{0340780F-CDCB-484A-8914-B39FF3866BCB}"/>
              </a:ext>
            </a:extLst>
          </p:cNvPr>
          <p:cNvSpPr/>
          <p:nvPr/>
        </p:nvSpPr>
        <p:spPr>
          <a:xfrm>
            <a:off x="1614552" y="757535"/>
            <a:ext cx="8359981" cy="923330"/>
          </a:xfrm>
          <a:prstGeom prst="rect">
            <a:avLst/>
          </a:prstGeom>
          <a:noFill/>
        </p:spPr>
        <p:txBody>
          <a:bodyPr wrap="none" lIns="91440" tIns="45720" rIns="91440" bIns="45720">
            <a:spAutoFit/>
          </a:bodyPr>
          <a:lstStyle/>
          <a:p>
            <a:pPr algn="ctr"/>
            <a:r>
              <a:rPr lang="es-CL" sz="5400" dirty="0">
                <a:ln w="0"/>
                <a:solidFill>
                  <a:schemeClr val="bg2">
                    <a:lumMod val="10000"/>
                  </a:schemeClr>
                </a:solidFill>
                <a:effectLst>
                  <a:glow rad="139700">
                    <a:schemeClr val="accent2">
                      <a:satMod val="175000"/>
                      <a:alpha val="40000"/>
                    </a:schemeClr>
                  </a:glow>
                  <a:outerShdw blurRad="38100" dist="19050" dir="2700000" algn="tl" rotWithShape="0">
                    <a:schemeClr val="dk1">
                      <a:alpha val="40000"/>
                    </a:schemeClr>
                  </a:outerShdw>
                </a:effectLst>
              </a:rPr>
              <a:t>LOS MILAGROS DE JESÚS</a:t>
            </a:r>
          </a:p>
        </p:txBody>
      </p:sp>
      <p:pic>
        <p:nvPicPr>
          <p:cNvPr id="8" name="Imagen 7">
            <a:extLst>
              <a:ext uri="{FF2B5EF4-FFF2-40B4-BE49-F238E27FC236}">
                <a16:creationId xmlns:a16="http://schemas.microsoft.com/office/drawing/2014/main" id="{5B3EFB98-D7D1-4DDC-A835-6B44E57075A8}"/>
              </a:ext>
            </a:extLst>
          </p:cNvPr>
          <p:cNvPicPr>
            <a:picLocks noChangeAspect="1"/>
          </p:cNvPicPr>
          <p:nvPr/>
        </p:nvPicPr>
        <p:blipFill rotWithShape="1">
          <a:blip r:embed="rId2">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 name="Imagen 9">
            <a:extLst>
              <a:ext uri="{FF2B5EF4-FFF2-40B4-BE49-F238E27FC236}">
                <a16:creationId xmlns:a16="http://schemas.microsoft.com/office/drawing/2014/main" id="{2EAECD01-C353-43BF-84F9-94B7C7577590}"/>
              </a:ext>
            </a:extLst>
          </p:cNvPr>
          <p:cNvPicPr>
            <a:picLocks noChangeAspect="1"/>
          </p:cNvPicPr>
          <p:nvPr/>
        </p:nvPicPr>
        <p:blipFill rotWithShape="1">
          <a:blip r:embed="rId3">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4" name="Imagen 3">
            <a:extLst>
              <a:ext uri="{FF2B5EF4-FFF2-40B4-BE49-F238E27FC236}">
                <a16:creationId xmlns:a16="http://schemas.microsoft.com/office/drawing/2014/main" id="{856FED93-1B3E-4CDC-9F3E-4D3D56FA43A9}"/>
              </a:ext>
            </a:extLst>
          </p:cNvPr>
          <p:cNvPicPr>
            <a:picLocks noChangeAspect="1"/>
          </p:cNvPicPr>
          <p:nvPr/>
        </p:nvPicPr>
        <p:blipFill rotWithShape="1">
          <a:blip r:embed="rId4"/>
          <a:srcRect l="13042" r="10429"/>
          <a:stretch/>
        </p:blipFill>
        <p:spPr>
          <a:xfrm>
            <a:off x="8281656" y="2108887"/>
            <a:ext cx="3385753" cy="3124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7744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0239C-0930-48E3-916D-292A2CAEFB1D}"/>
              </a:ext>
            </a:extLst>
          </p:cNvPr>
          <p:cNvSpPr>
            <a:spLocks noGrp="1"/>
          </p:cNvSpPr>
          <p:nvPr>
            <p:ph type="ctrTitle"/>
          </p:nvPr>
        </p:nvSpPr>
        <p:spPr>
          <a:xfrm>
            <a:off x="-1" y="2603157"/>
            <a:ext cx="8073082" cy="1622854"/>
          </a:xfrm>
        </p:spPr>
        <p:txBody>
          <a:bodyPr/>
          <a:lstStyle/>
          <a:p>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EL Exorcismo de los </a:t>
            </a:r>
            <a:r>
              <a:rPr lang="es-CL" b="1" dirty="0" err="1">
                <a:effectLst>
                  <a:outerShdw blurRad="38100" dist="38100" dir="2700000" algn="tl">
                    <a:srgbClr val="000000">
                      <a:alpha val="43137"/>
                    </a:srgbClr>
                  </a:outerShdw>
                </a:effectLst>
              </a:rPr>
              <a:t>Gadarenos</a:t>
            </a:r>
            <a:endParaRPr lang="es-CL" b="1" dirty="0">
              <a:effectLst>
                <a:outerShdw blurRad="38100" dist="38100" dir="2700000" algn="tl">
                  <a:srgbClr val="000000">
                    <a:alpha val="43137"/>
                  </a:srgbClr>
                </a:outerShdw>
              </a:effectLst>
            </a:endParaRPr>
          </a:p>
        </p:txBody>
      </p:sp>
      <p:sp>
        <p:nvSpPr>
          <p:cNvPr id="3" name="Subtítulo 2">
            <a:extLst>
              <a:ext uri="{FF2B5EF4-FFF2-40B4-BE49-F238E27FC236}">
                <a16:creationId xmlns:a16="http://schemas.microsoft.com/office/drawing/2014/main" id="{25302FF4-8F04-4475-9775-B49475E4CEC2}"/>
              </a:ext>
            </a:extLst>
          </p:cNvPr>
          <p:cNvSpPr>
            <a:spLocks noGrp="1"/>
          </p:cNvSpPr>
          <p:nvPr>
            <p:ph type="subTitle" idx="1"/>
          </p:nvPr>
        </p:nvSpPr>
        <p:spPr>
          <a:xfrm>
            <a:off x="1614552" y="4588476"/>
            <a:ext cx="5626507" cy="1533641"/>
          </a:xfrm>
        </p:spPr>
        <p:txBody>
          <a:bodyPr>
            <a:normAutofit/>
          </a:bodyPr>
          <a:lstStyle/>
          <a:p>
            <a:r>
              <a:rPr lang="es-CL" sz="1800" b="1" dirty="0">
                <a:effectLst/>
                <a:latin typeface="+mj-lt"/>
                <a:ea typeface="Calibri" panose="020F0502020204030204" pitchFamily="34" charset="0"/>
                <a:cs typeface="Arial" panose="020B0604020202020204" pitchFamily="34" charset="0"/>
              </a:rPr>
              <a:t>Marcos 5: 1-20; Mateo 8: 28-34; Lucas 8: 26-39</a:t>
            </a:r>
          </a:p>
          <a:p>
            <a:r>
              <a:rPr lang="es-CL" b="1" dirty="0">
                <a:effectLst>
                  <a:outerShdw blurRad="38100" dist="38100" dir="2700000" algn="tl">
                    <a:srgbClr val="000000">
                      <a:alpha val="43137"/>
                    </a:srgbClr>
                  </a:outerShdw>
                </a:effectLst>
              </a:rPr>
              <a:t>CLASE 05/10 – 12/10/2020 </a:t>
            </a:r>
          </a:p>
          <a:p>
            <a:r>
              <a:rPr lang="es-CL" b="1" dirty="0">
                <a:effectLst>
                  <a:outerShdw blurRad="38100" dist="38100" dir="2700000" algn="tl">
                    <a:srgbClr val="000000">
                      <a:alpha val="43137"/>
                    </a:srgbClr>
                  </a:outerShdw>
                </a:effectLst>
              </a:rPr>
              <a:t>Padre FRANCISCO SALVADOR</a:t>
            </a:r>
          </a:p>
        </p:txBody>
      </p:sp>
      <p:sp>
        <p:nvSpPr>
          <p:cNvPr id="6" name="Rectángulo 5">
            <a:extLst>
              <a:ext uri="{FF2B5EF4-FFF2-40B4-BE49-F238E27FC236}">
                <a16:creationId xmlns:a16="http://schemas.microsoft.com/office/drawing/2014/main" id="{0340780F-CDCB-484A-8914-B39FF3866BCB}"/>
              </a:ext>
            </a:extLst>
          </p:cNvPr>
          <p:cNvSpPr/>
          <p:nvPr/>
        </p:nvSpPr>
        <p:spPr>
          <a:xfrm>
            <a:off x="1614552" y="757535"/>
            <a:ext cx="8359981" cy="923330"/>
          </a:xfrm>
          <a:prstGeom prst="rect">
            <a:avLst/>
          </a:prstGeom>
          <a:noFill/>
        </p:spPr>
        <p:txBody>
          <a:bodyPr wrap="none" lIns="91440" tIns="45720" rIns="91440" bIns="45720">
            <a:spAutoFit/>
          </a:bodyPr>
          <a:lstStyle/>
          <a:p>
            <a:pPr algn="ctr"/>
            <a:r>
              <a:rPr lang="es-CL" sz="5400" dirty="0">
                <a:ln w="0"/>
                <a:solidFill>
                  <a:schemeClr val="bg2">
                    <a:lumMod val="10000"/>
                  </a:schemeClr>
                </a:solidFill>
                <a:effectLst>
                  <a:glow rad="139700">
                    <a:schemeClr val="accent2">
                      <a:satMod val="175000"/>
                      <a:alpha val="40000"/>
                    </a:schemeClr>
                  </a:glow>
                  <a:outerShdw blurRad="38100" dist="19050" dir="2700000" algn="tl" rotWithShape="0">
                    <a:schemeClr val="dk1">
                      <a:alpha val="40000"/>
                    </a:schemeClr>
                  </a:outerShdw>
                </a:effectLst>
              </a:rPr>
              <a:t>LOS MILAGROS DE JESÚS</a:t>
            </a:r>
          </a:p>
        </p:txBody>
      </p:sp>
      <p:pic>
        <p:nvPicPr>
          <p:cNvPr id="8" name="Imagen 7">
            <a:extLst>
              <a:ext uri="{FF2B5EF4-FFF2-40B4-BE49-F238E27FC236}">
                <a16:creationId xmlns:a16="http://schemas.microsoft.com/office/drawing/2014/main" id="{5B3EFB98-D7D1-4DDC-A835-6B44E57075A8}"/>
              </a:ext>
            </a:extLst>
          </p:cNvPr>
          <p:cNvPicPr>
            <a:picLocks noChangeAspect="1"/>
          </p:cNvPicPr>
          <p:nvPr/>
        </p:nvPicPr>
        <p:blipFill rotWithShape="1">
          <a:blip r:embed="rId2">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 name="Imagen 9">
            <a:extLst>
              <a:ext uri="{FF2B5EF4-FFF2-40B4-BE49-F238E27FC236}">
                <a16:creationId xmlns:a16="http://schemas.microsoft.com/office/drawing/2014/main" id="{2EAECD01-C353-43BF-84F9-94B7C7577590}"/>
              </a:ext>
            </a:extLst>
          </p:cNvPr>
          <p:cNvPicPr>
            <a:picLocks noChangeAspect="1"/>
          </p:cNvPicPr>
          <p:nvPr/>
        </p:nvPicPr>
        <p:blipFill rotWithShape="1">
          <a:blip r:embed="rId3">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5" name="Imagen 4">
            <a:extLst>
              <a:ext uri="{FF2B5EF4-FFF2-40B4-BE49-F238E27FC236}">
                <a16:creationId xmlns:a16="http://schemas.microsoft.com/office/drawing/2014/main" id="{67DC253A-7801-47F2-91F2-3225C9EB48A5}"/>
              </a:ext>
            </a:extLst>
          </p:cNvPr>
          <p:cNvPicPr>
            <a:picLocks noChangeAspect="1"/>
          </p:cNvPicPr>
          <p:nvPr/>
        </p:nvPicPr>
        <p:blipFill rotWithShape="1">
          <a:blip r:embed="rId4"/>
          <a:srcRect b="11124"/>
          <a:stretch/>
        </p:blipFill>
        <p:spPr>
          <a:xfrm>
            <a:off x="8322929" y="2061315"/>
            <a:ext cx="3563755" cy="375273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03474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0239C-0930-48E3-916D-292A2CAEFB1D}"/>
              </a:ext>
            </a:extLst>
          </p:cNvPr>
          <p:cNvSpPr>
            <a:spLocks noGrp="1"/>
          </p:cNvSpPr>
          <p:nvPr>
            <p:ph type="ctrTitle"/>
          </p:nvPr>
        </p:nvSpPr>
        <p:spPr>
          <a:xfrm>
            <a:off x="-1" y="2603157"/>
            <a:ext cx="8073082" cy="1622854"/>
          </a:xfrm>
        </p:spPr>
        <p:txBody>
          <a:bodyPr/>
          <a:lstStyle/>
          <a:p>
            <a:br>
              <a:rPr lang="es-CL" b="1" dirty="0">
                <a:effectLst>
                  <a:outerShdw blurRad="38100" dist="38100" dir="2700000" algn="tl">
                    <a:srgbClr val="000000">
                      <a:alpha val="43137"/>
                    </a:srgbClr>
                  </a:outerShdw>
                </a:effectLst>
              </a:rPr>
            </a:br>
            <a:r>
              <a:rPr lang="es-CL" sz="4000" b="1" dirty="0">
                <a:effectLst>
                  <a:outerShdw blurRad="38100" dist="38100" dir="2700000" algn="tl">
                    <a:srgbClr val="000000">
                      <a:alpha val="43137"/>
                    </a:srgbClr>
                  </a:outerShdw>
                </a:effectLst>
              </a:rPr>
              <a:t>La Curación de la Mujer con Flujo de Sangre y la Resurrección de la Hija de Jairo</a:t>
            </a:r>
          </a:p>
        </p:txBody>
      </p:sp>
      <p:sp>
        <p:nvSpPr>
          <p:cNvPr id="3" name="Subtítulo 2">
            <a:extLst>
              <a:ext uri="{FF2B5EF4-FFF2-40B4-BE49-F238E27FC236}">
                <a16:creationId xmlns:a16="http://schemas.microsoft.com/office/drawing/2014/main" id="{25302FF4-8F04-4475-9775-B49475E4CEC2}"/>
              </a:ext>
            </a:extLst>
          </p:cNvPr>
          <p:cNvSpPr>
            <a:spLocks noGrp="1"/>
          </p:cNvSpPr>
          <p:nvPr>
            <p:ph type="subTitle" idx="1"/>
          </p:nvPr>
        </p:nvSpPr>
        <p:spPr>
          <a:xfrm>
            <a:off x="1614552" y="4588476"/>
            <a:ext cx="5626507" cy="1533641"/>
          </a:xfrm>
        </p:spPr>
        <p:txBody>
          <a:bodyPr>
            <a:normAutofit/>
          </a:bodyPr>
          <a:lstStyle/>
          <a:p>
            <a:r>
              <a:rPr lang="es-CL" sz="1800" b="1" dirty="0">
                <a:effectLst/>
                <a:latin typeface="+mj-lt"/>
                <a:ea typeface="Calibri" panose="020F0502020204030204" pitchFamily="34" charset="0"/>
                <a:cs typeface="Arial" panose="020B0604020202020204" pitchFamily="34" charset="0"/>
              </a:rPr>
              <a:t> Lucas 8:40-56 - Mateo 9:18-26 - Marcos 5:21-43</a:t>
            </a:r>
          </a:p>
          <a:p>
            <a:r>
              <a:rPr lang="es-CL" sz="1800" b="1" dirty="0">
                <a:effectLst/>
                <a:latin typeface="+mj-lt"/>
                <a:ea typeface="Calibri" panose="020F0502020204030204" pitchFamily="34" charset="0"/>
                <a:cs typeface="Arial" panose="020B0604020202020204" pitchFamily="34" charset="0"/>
              </a:rPr>
              <a:t> </a:t>
            </a:r>
            <a:r>
              <a:rPr lang="es-CL" b="1" dirty="0">
                <a:effectLst>
                  <a:outerShdw blurRad="38100" dist="38100" dir="2700000" algn="tl">
                    <a:srgbClr val="000000">
                      <a:alpha val="43137"/>
                    </a:srgbClr>
                  </a:outerShdw>
                </a:effectLst>
              </a:rPr>
              <a:t>CLASE 06/10 – 19/10/2020 </a:t>
            </a:r>
          </a:p>
          <a:p>
            <a:r>
              <a:rPr lang="es-CL" b="1" dirty="0">
                <a:effectLst>
                  <a:outerShdw blurRad="38100" dist="38100" dir="2700000" algn="tl">
                    <a:srgbClr val="000000">
                      <a:alpha val="43137"/>
                    </a:srgbClr>
                  </a:outerShdw>
                </a:effectLst>
              </a:rPr>
              <a:t>Padre FRANCISCO SALVADOR</a:t>
            </a:r>
          </a:p>
        </p:txBody>
      </p:sp>
      <p:sp>
        <p:nvSpPr>
          <p:cNvPr id="6" name="Rectángulo 5">
            <a:extLst>
              <a:ext uri="{FF2B5EF4-FFF2-40B4-BE49-F238E27FC236}">
                <a16:creationId xmlns:a16="http://schemas.microsoft.com/office/drawing/2014/main" id="{0340780F-CDCB-484A-8914-B39FF3866BCB}"/>
              </a:ext>
            </a:extLst>
          </p:cNvPr>
          <p:cNvSpPr/>
          <p:nvPr/>
        </p:nvSpPr>
        <p:spPr>
          <a:xfrm>
            <a:off x="1614552" y="757535"/>
            <a:ext cx="8359981" cy="923330"/>
          </a:xfrm>
          <a:prstGeom prst="rect">
            <a:avLst/>
          </a:prstGeom>
          <a:noFill/>
        </p:spPr>
        <p:txBody>
          <a:bodyPr wrap="none" lIns="91440" tIns="45720" rIns="91440" bIns="45720">
            <a:spAutoFit/>
          </a:bodyPr>
          <a:lstStyle/>
          <a:p>
            <a:pPr algn="ctr"/>
            <a:r>
              <a:rPr lang="es-CL" sz="5400" dirty="0">
                <a:ln w="0"/>
                <a:solidFill>
                  <a:schemeClr val="bg2">
                    <a:lumMod val="10000"/>
                  </a:schemeClr>
                </a:solidFill>
                <a:effectLst>
                  <a:glow rad="139700">
                    <a:schemeClr val="accent2">
                      <a:satMod val="175000"/>
                      <a:alpha val="40000"/>
                    </a:schemeClr>
                  </a:glow>
                  <a:outerShdw blurRad="38100" dist="19050" dir="2700000" algn="tl" rotWithShape="0">
                    <a:schemeClr val="dk1">
                      <a:alpha val="40000"/>
                    </a:schemeClr>
                  </a:outerShdw>
                </a:effectLst>
              </a:rPr>
              <a:t>LOS MILAGROS DE JESÚS</a:t>
            </a:r>
          </a:p>
        </p:txBody>
      </p:sp>
      <p:pic>
        <p:nvPicPr>
          <p:cNvPr id="8" name="Imagen 7">
            <a:extLst>
              <a:ext uri="{FF2B5EF4-FFF2-40B4-BE49-F238E27FC236}">
                <a16:creationId xmlns:a16="http://schemas.microsoft.com/office/drawing/2014/main" id="{5B3EFB98-D7D1-4DDC-A835-6B44E57075A8}"/>
              </a:ext>
            </a:extLst>
          </p:cNvPr>
          <p:cNvPicPr>
            <a:picLocks noChangeAspect="1"/>
          </p:cNvPicPr>
          <p:nvPr/>
        </p:nvPicPr>
        <p:blipFill rotWithShape="1">
          <a:blip r:embed="rId2">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 name="Imagen 9">
            <a:extLst>
              <a:ext uri="{FF2B5EF4-FFF2-40B4-BE49-F238E27FC236}">
                <a16:creationId xmlns:a16="http://schemas.microsoft.com/office/drawing/2014/main" id="{2EAECD01-C353-43BF-84F9-94B7C7577590}"/>
              </a:ext>
            </a:extLst>
          </p:cNvPr>
          <p:cNvPicPr>
            <a:picLocks noChangeAspect="1"/>
          </p:cNvPicPr>
          <p:nvPr/>
        </p:nvPicPr>
        <p:blipFill rotWithShape="1">
          <a:blip r:embed="rId3">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4" name="Imagen 3">
            <a:extLst>
              <a:ext uri="{FF2B5EF4-FFF2-40B4-BE49-F238E27FC236}">
                <a16:creationId xmlns:a16="http://schemas.microsoft.com/office/drawing/2014/main" id="{D082EE37-C80B-4648-8215-92B414723820}"/>
              </a:ext>
            </a:extLst>
          </p:cNvPr>
          <p:cNvPicPr>
            <a:picLocks noChangeAspect="1"/>
          </p:cNvPicPr>
          <p:nvPr/>
        </p:nvPicPr>
        <p:blipFill>
          <a:blip r:embed="rId4"/>
          <a:stretch>
            <a:fillRect/>
          </a:stretch>
        </p:blipFill>
        <p:spPr>
          <a:xfrm>
            <a:off x="8164854" y="1944901"/>
            <a:ext cx="3401069" cy="439067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19975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0239C-0930-48E3-916D-292A2CAEFB1D}"/>
              </a:ext>
            </a:extLst>
          </p:cNvPr>
          <p:cNvSpPr>
            <a:spLocks noGrp="1"/>
          </p:cNvSpPr>
          <p:nvPr>
            <p:ph type="ctrTitle"/>
          </p:nvPr>
        </p:nvSpPr>
        <p:spPr>
          <a:xfrm>
            <a:off x="-1" y="2603157"/>
            <a:ext cx="8073082" cy="1622854"/>
          </a:xfrm>
        </p:spPr>
        <p:txBody>
          <a:bodyPr/>
          <a:lstStyle/>
          <a:p>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Jesús Camina sobre el MAR</a:t>
            </a:r>
          </a:p>
        </p:txBody>
      </p:sp>
      <p:sp>
        <p:nvSpPr>
          <p:cNvPr id="3" name="Subtítulo 2">
            <a:extLst>
              <a:ext uri="{FF2B5EF4-FFF2-40B4-BE49-F238E27FC236}">
                <a16:creationId xmlns:a16="http://schemas.microsoft.com/office/drawing/2014/main" id="{25302FF4-8F04-4475-9775-B49475E4CEC2}"/>
              </a:ext>
            </a:extLst>
          </p:cNvPr>
          <p:cNvSpPr>
            <a:spLocks noGrp="1"/>
          </p:cNvSpPr>
          <p:nvPr>
            <p:ph type="subTitle" idx="1"/>
          </p:nvPr>
        </p:nvSpPr>
        <p:spPr>
          <a:xfrm>
            <a:off x="2446574" y="4464908"/>
            <a:ext cx="5626507" cy="1533641"/>
          </a:xfrm>
        </p:spPr>
        <p:txBody>
          <a:bodyPr>
            <a:normAutofit/>
          </a:bodyPr>
          <a:lstStyle/>
          <a:p>
            <a:r>
              <a:rPr lang="es-CL" sz="1800" b="1" dirty="0">
                <a:effectLst/>
                <a:latin typeface="+mj-lt"/>
                <a:ea typeface="Calibri" panose="020F0502020204030204" pitchFamily="34" charset="0"/>
                <a:cs typeface="Arial" panose="020B0604020202020204" pitchFamily="34" charset="0"/>
              </a:rPr>
              <a:t>Mateo 14: 22-34 Marcos 6:45-52 Juan 6:15-21</a:t>
            </a:r>
          </a:p>
          <a:p>
            <a:r>
              <a:rPr lang="es-CL" b="1" dirty="0">
                <a:effectLst>
                  <a:outerShdw blurRad="38100" dist="38100" dir="2700000" algn="tl">
                    <a:srgbClr val="000000">
                      <a:alpha val="43137"/>
                    </a:srgbClr>
                  </a:outerShdw>
                </a:effectLst>
              </a:rPr>
              <a:t>CLASE 07/10 – 26/10/2020 </a:t>
            </a:r>
          </a:p>
          <a:p>
            <a:r>
              <a:rPr lang="es-CL" b="1" dirty="0">
                <a:effectLst>
                  <a:outerShdw blurRad="38100" dist="38100" dir="2700000" algn="tl">
                    <a:srgbClr val="000000">
                      <a:alpha val="43137"/>
                    </a:srgbClr>
                  </a:outerShdw>
                </a:effectLst>
              </a:rPr>
              <a:t>Padre FRANCISCO SALVADOR</a:t>
            </a:r>
          </a:p>
        </p:txBody>
      </p:sp>
      <p:sp>
        <p:nvSpPr>
          <p:cNvPr id="6" name="Rectángulo 5">
            <a:extLst>
              <a:ext uri="{FF2B5EF4-FFF2-40B4-BE49-F238E27FC236}">
                <a16:creationId xmlns:a16="http://schemas.microsoft.com/office/drawing/2014/main" id="{0340780F-CDCB-484A-8914-B39FF3866BCB}"/>
              </a:ext>
            </a:extLst>
          </p:cNvPr>
          <p:cNvSpPr/>
          <p:nvPr/>
        </p:nvSpPr>
        <p:spPr>
          <a:xfrm>
            <a:off x="1614552" y="757535"/>
            <a:ext cx="8359981" cy="923330"/>
          </a:xfrm>
          <a:prstGeom prst="rect">
            <a:avLst/>
          </a:prstGeom>
          <a:noFill/>
        </p:spPr>
        <p:txBody>
          <a:bodyPr wrap="none" lIns="91440" tIns="45720" rIns="91440" bIns="45720">
            <a:spAutoFit/>
          </a:bodyPr>
          <a:lstStyle/>
          <a:p>
            <a:pPr algn="ctr"/>
            <a:r>
              <a:rPr lang="es-CL" sz="5400" dirty="0">
                <a:ln w="0"/>
                <a:solidFill>
                  <a:schemeClr val="bg2">
                    <a:lumMod val="10000"/>
                  </a:schemeClr>
                </a:solidFill>
                <a:effectLst>
                  <a:glow rad="139700">
                    <a:schemeClr val="accent2">
                      <a:satMod val="175000"/>
                      <a:alpha val="40000"/>
                    </a:schemeClr>
                  </a:glow>
                  <a:outerShdw blurRad="38100" dist="19050" dir="2700000" algn="tl" rotWithShape="0">
                    <a:schemeClr val="dk1">
                      <a:alpha val="40000"/>
                    </a:schemeClr>
                  </a:outerShdw>
                </a:effectLst>
              </a:rPr>
              <a:t>LOS MILAGROS DE JESÚS</a:t>
            </a:r>
          </a:p>
        </p:txBody>
      </p:sp>
      <p:pic>
        <p:nvPicPr>
          <p:cNvPr id="8" name="Imagen 7">
            <a:extLst>
              <a:ext uri="{FF2B5EF4-FFF2-40B4-BE49-F238E27FC236}">
                <a16:creationId xmlns:a16="http://schemas.microsoft.com/office/drawing/2014/main" id="{5B3EFB98-D7D1-4DDC-A835-6B44E57075A8}"/>
              </a:ext>
            </a:extLst>
          </p:cNvPr>
          <p:cNvPicPr>
            <a:picLocks noChangeAspect="1"/>
          </p:cNvPicPr>
          <p:nvPr/>
        </p:nvPicPr>
        <p:blipFill rotWithShape="1">
          <a:blip r:embed="rId2">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 name="Imagen 9">
            <a:extLst>
              <a:ext uri="{FF2B5EF4-FFF2-40B4-BE49-F238E27FC236}">
                <a16:creationId xmlns:a16="http://schemas.microsoft.com/office/drawing/2014/main" id="{2EAECD01-C353-43BF-84F9-94B7C7577590}"/>
              </a:ext>
            </a:extLst>
          </p:cNvPr>
          <p:cNvPicPr>
            <a:picLocks noChangeAspect="1"/>
          </p:cNvPicPr>
          <p:nvPr/>
        </p:nvPicPr>
        <p:blipFill rotWithShape="1">
          <a:blip r:embed="rId3">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4" name="Imagen 3">
            <a:extLst>
              <a:ext uri="{FF2B5EF4-FFF2-40B4-BE49-F238E27FC236}">
                <a16:creationId xmlns:a16="http://schemas.microsoft.com/office/drawing/2014/main" id="{20778B91-0144-4E6F-8085-4E89D41E5B93}"/>
              </a:ext>
            </a:extLst>
          </p:cNvPr>
          <p:cNvPicPr>
            <a:picLocks noChangeAspect="1"/>
          </p:cNvPicPr>
          <p:nvPr/>
        </p:nvPicPr>
        <p:blipFill>
          <a:blip r:embed="rId4"/>
          <a:stretch>
            <a:fillRect/>
          </a:stretch>
        </p:blipFill>
        <p:spPr>
          <a:xfrm>
            <a:off x="8268578" y="1807917"/>
            <a:ext cx="3781425" cy="4762500"/>
          </a:xfrm>
          <a:prstGeom prst="rect">
            <a:avLst/>
          </a:prstGeom>
        </p:spPr>
      </p:pic>
    </p:spTree>
    <p:extLst>
      <p:ext uri="{BB962C8B-B14F-4D97-AF65-F5344CB8AC3E}">
        <p14:creationId xmlns:p14="http://schemas.microsoft.com/office/powerpoint/2010/main" val="1432033562"/>
      </p:ext>
    </p:extLst>
  </p:cSld>
  <p:clrMapOvr>
    <a:masterClrMapping/>
  </p:clrMapOvr>
</p:sld>
</file>

<file path=ppt/theme/theme1.xml><?xml version="1.0" encoding="utf-8"?>
<a:theme xmlns:a="http://schemas.openxmlformats.org/drawingml/2006/main" name="Berlí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Berlín</Template>
  <TotalTime>935</TotalTime>
  <Words>2578</Words>
  <Application>Microsoft Office PowerPoint</Application>
  <PresentationFormat>Panorámica</PresentationFormat>
  <Paragraphs>215</Paragraphs>
  <Slides>49</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49</vt:i4>
      </vt:variant>
    </vt:vector>
  </HeadingPairs>
  <TitlesOfParts>
    <vt:vector size="52" baseType="lpstr">
      <vt:lpstr>Arial</vt:lpstr>
      <vt:lpstr>Trebuchet MS</vt:lpstr>
      <vt:lpstr>Berlín</vt:lpstr>
      <vt:lpstr>Presentación de PowerPoint</vt:lpstr>
      <vt:lpstr>Presentación de PowerPoint</vt:lpstr>
      <vt:lpstr> LA SANACIÓN DEL PARALÍTICO</vt:lpstr>
      <vt:lpstr>LA SANACIÓN DE DOS CIEGOS y UN ENDEMONIADO</vt:lpstr>
      <vt:lpstr> LA PESCA MILAGROSA</vt:lpstr>
      <vt:lpstr> LA MULTIPLICACIÓN DE  LOS PANES Y LOS PECES</vt:lpstr>
      <vt:lpstr> EL Exorcismo de los Gadarenos</vt:lpstr>
      <vt:lpstr> La Curación de la Mujer con Flujo de Sangre y la Resurrección de la Hija de Jairo</vt:lpstr>
      <vt:lpstr> Jesús Camina sobre el MAR</vt:lpstr>
      <vt:lpstr> Jesús Camina sobre el MAR</vt:lpstr>
      <vt:lpstr> La Conversión de San Zaqueo el Publicano</vt:lpstr>
      <vt:lpstr> Las Bodas en Caná de Galilea – El Agua en Vino</vt:lpstr>
      <vt:lpstr>Clasificación 4 grupos</vt:lpstr>
      <vt:lpstr>Lectura del santo Evangelio según  San Juan 2:1-11</vt:lpstr>
      <vt:lpstr>1 Al tercer día se celebró una boda en Caná de Galilea. </vt:lpstr>
      <vt:lpstr>Caná – Galilea </vt:lpstr>
      <vt:lpstr>y estaba allí la madre de Jesús. </vt:lpstr>
      <vt:lpstr>2 Y fue invitado también Jesús con sus discípulos a la boda. </vt:lpstr>
      <vt:lpstr>BODAS: Entre Dios y SU PUEBLO</vt:lpstr>
      <vt:lpstr>MATRIMONIO con la HUMANIDAD</vt:lpstr>
      <vt:lpstr>El Sentido del Matrimonio</vt:lpstr>
      <vt:lpstr>Presentación de PowerPoint</vt:lpstr>
      <vt:lpstr>Presentación de PowerPoint</vt:lpstr>
      <vt:lpstr>Presentación de PowerPoint</vt:lpstr>
      <vt:lpstr>Presentación de PowerPoint</vt:lpstr>
      <vt:lpstr>Presentación de PowerPoint</vt:lpstr>
      <vt:lpstr>El objetivo de la vida conyugal está en los mismos esposos, en la unión de ellos como Cristo y la Iglesia, para santificarla, de la misma forma </vt:lpstr>
      <vt:lpstr>Sacramento</vt:lpstr>
      <vt:lpstr>Ciudadano del Reino de Dios</vt:lpstr>
      <vt:lpstr>Divina Liturgia</vt:lpstr>
      <vt:lpstr>Presentación de PowerPoint</vt:lpstr>
      <vt:lpstr>SACRAMENTO O  “MISTERIO” </vt:lpstr>
      <vt:lpstr>DIOS</vt:lpstr>
      <vt:lpstr>Imagen de Dios</vt:lpstr>
      <vt:lpstr>Misterio</vt:lpstr>
      <vt:lpstr>El Evangelio compara el Reino de Dios con una fiesta de bodas</vt:lpstr>
      <vt:lpstr>NO ES MAGIA</vt:lpstr>
      <vt:lpstr>Presentación de PowerPoint</vt:lpstr>
      <vt:lpstr>Presentación de PowerPoint</vt:lpstr>
      <vt:lpstr>3 Y como faltó el vino, la madre de Jesús le dijo: —No tienen vino.</vt:lpstr>
      <vt:lpstr>La Santísima Virgen María:  Intercesora.</vt:lpstr>
      <vt:lpstr>4 Jesús le dijo: —¿Qué tiene que ver eso conmigo y contigo, mujer? Todavía no ha llegado mi hora. 5 Su madre les dijo a los que servían:—Hagan todo lo que él les diga.</vt:lpstr>
      <vt:lpstr>6 Había allí seis tinajas de piedra para agua, de acuerdo con los ritos de los judíos para la purificación. En cada una de ellas cabían de cuarenta a setenta y cuatro litros. </vt:lpstr>
      <vt:lpstr>Coronación </vt:lpstr>
      <vt:lpstr>7 Jesús les dijo:—Llenen de agua las tinajas. Y las llenaron hasta el borde. 8 Luego les dijo:—Saquen ahora y llévenlo al encargado del banquete. Se lo llevaron; </vt:lpstr>
      <vt:lpstr>9 y cuando el encargado del banquete probó el agua ya hecha vino (y no sabía de dónde venía aunque los sirvientes que habían sacado el agua sí lo sabían), llamó al novio </vt:lpstr>
      <vt:lpstr>10 y le dijo: —Todo hombre sirve primero el buen vino y, cuando ya han tomado bastante, entonces saca el inferior. Pero tú has guardado el buen vino hasta ahora.</vt:lpstr>
      <vt:lpstr>11 Esta fue la primera de las señales que hizo Jesús en Caná de Galilea, y manifestó su gloria y sus discípulos creyeron en él</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fe del pescador fe y la fe del apóstol “No temas; desde ahora serás pescador de hombres”  Homilía de Monseñor Pablo Yazigi, Arzobispo de Alepo</dc:title>
  <dc:creator>francisco salvador</dc:creator>
  <cp:lastModifiedBy>francisco salvador</cp:lastModifiedBy>
  <cp:revision>140</cp:revision>
  <dcterms:created xsi:type="dcterms:W3CDTF">2020-09-25T14:18:34Z</dcterms:created>
  <dcterms:modified xsi:type="dcterms:W3CDTF">2020-11-09T22:39:39Z</dcterms:modified>
</cp:coreProperties>
</file>