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2" r:id="rId2"/>
    <p:sldId id="331" r:id="rId3"/>
    <p:sldId id="347" r:id="rId4"/>
    <p:sldId id="348" r:id="rId5"/>
    <p:sldId id="405" r:id="rId6"/>
    <p:sldId id="351" r:id="rId7"/>
    <p:sldId id="406" r:id="rId8"/>
    <p:sldId id="385" r:id="rId9"/>
    <p:sldId id="407" r:id="rId10"/>
    <p:sldId id="386" r:id="rId11"/>
    <p:sldId id="387" r:id="rId12"/>
    <p:sldId id="388" r:id="rId13"/>
    <p:sldId id="389" r:id="rId14"/>
    <p:sldId id="390" r:id="rId15"/>
    <p:sldId id="391" r:id="rId16"/>
    <p:sldId id="408" r:id="rId17"/>
    <p:sldId id="392" r:id="rId18"/>
    <p:sldId id="393" r:id="rId19"/>
    <p:sldId id="394" r:id="rId20"/>
    <p:sldId id="395" r:id="rId21"/>
    <p:sldId id="396" r:id="rId22"/>
    <p:sldId id="366" r:id="rId23"/>
    <p:sldId id="367" r:id="rId24"/>
    <p:sldId id="368" r:id="rId25"/>
    <p:sldId id="36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salvador" initials="fs" lastIdx="1" clrIdx="0">
    <p:extLst>
      <p:ext uri="{19B8F6BF-5375-455C-9EA6-DF929625EA0E}">
        <p15:presenceInfo xmlns:p15="http://schemas.microsoft.com/office/powerpoint/2012/main" userId="27b889a8739d2c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/>
          <a:stretch/>
        </p:blipFill>
        <p:spPr>
          <a:xfrm>
            <a:off x="3113315" y="-9072"/>
            <a:ext cx="9078685" cy="6876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33523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¡Oh Señor, infinitamente bondadoso! Envía sobre nosotros la Gracia de tu espíritu santo, que otorga y fortalece nuestras fuerzas espirituales a fin de que, aplicándonos en la enseñanza propuesta crezcamos para tu gloria, ¡Oh, creador nuestro! Y para ser útiles también a nuestra iglesia y nuestro país.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agradecemos, ¡Oh creador! El habernos concedido tu gracia para escuchar la enseñanza. Bendice a nuestros superiores, Padres y maestros que nos guían en el conocimiento del bien y danos fuerza y firmeza para perseverar en nuestros estudios. </a:t>
            </a:r>
          </a:p>
        </p:txBody>
      </p:sp>
    </p:spTree>
    <p:extLst>
      <p:ext uri="{BB962C8B-B14F-4D97-AF65-F5344CB8AC3E}">
        <p14:creationId xmlns:p14="http://schemas.microsoft.com/office/powerpoint/2010/main" val="105130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1261" y="502508"/>
            <a:ext cx="4684798" cy="58529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86. Con todas tus fuerzas, pide al Señor por humildad y amor por tu hermano, porque Dios libremente da Su Gracia por amor hacia nuestro hermano.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Misericordia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XVI.8) </a:t>
            </a:r>
          </a:p>
          <a:p>
            <a:endParaRPr lang="es-CL" sz="2800" b="1" dirty="0"/>
          </a:p>
          <a:p>
            <a:endParaRPr lang="es-CL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7170" name="Picture 2" descr="https://s-media-cache-ak0.pinimg.com/736x/d0/8d/4f/d08d4fa4147890d5ea9af162118bf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57" y="11417"/>
            <a:ext cx="5136682" cy="68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7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3056" y="385791"/>
            <a:ext cx="4197737" cy="585298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87-88. Adórnate con la verdad, trata de hablar la verdad en todas las cosas; y no apoyes una mentira, sin importar quién te lo pida.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hablas la verdad y alguien se enoja contigo, no te molestes, y ten consuelo en las palabras del Señor: </a:t>
            </a:r>
            <a:r>
              <a:rPr lang="es-C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“Bienaventurados los que son perseguidos por causa de la verdad, porque de ellos es el Reino de los Cielos.”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(Mateo 5:10)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Genadios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Constantinopla. La Cadena Aurea. 26, 29)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8194" name="Picture 2" descr="http://img.desmotivaciones.es/201011/mentiras_multini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03" y="15246"/>
            <a:ext cx="6628598" cy="68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13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1261" y="563199"/>
            <a:ext cx="4184518" cy="573160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91. Acércate a los justos, y por ellos te acercarás a Dios.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Comunícate con los que poseen humildad, y aprenderás lecciones morales de ellos.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que sigue a uno que ama a Dios se enriquece en los misterios de Dios; pero el que sigue a un hombre injusto y orgulloso, se aleja de Dios y será odiado por sus amigos.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Sermon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57.8)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2050" name="Picture 2" descr="September 11 was terrorism. The NRA and antifa are not.">
            <a:extLst>
              <a:ext uri="{FF2B5EF4-FFF2-40B4-BE49-F238E27FC236}">
                <a16:creationId xmlns:a16="http://schemas.microsoft.com/office/drawing/2014/main" id="{957A5966-A9C7-450D-9C62-427005D7A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4" y="0"/>
            <a:ext cx="6418266" cy="428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.imgur.com/BtfXg0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b="14250"/>
          <a:stretch/>
        </p:blipFill>
        <p:spPr bwMode="auto">
          <a:xfrm>
            <a:off x="5773734" y="3522134"/>
            <a:ext cx="6418266" cy="333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9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42" name="Picture 2" descr="http://www.lapatilla.com/site/wp-content/uploads/2013/10/je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4" y="0"/>
            <a:ext cx="10245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934937"/>
            <a:ext cx="2865664" cy="269421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92. 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Pimen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Grande dijo: Aléjate de todo hombre que ama discutir.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Antiguo </a:t>
            </a:r>
            <a:r>
              <a:rPr lang="es-C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Patericon</a:t>
            </a:r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11.59) 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8502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36020" y="4736793"/>
            <a:ext cx="8979364" cy="2121207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93. Si no puedes cerrar la boca de alguno que injuria a su hermano, por lo menos evita conversar con él.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89)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11266" name="Picture 2" descr="http://asturmasoneria.org/wordpress/wp-content/uploads/2016/02/silenc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3451" cy="46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640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12290" name="Picture 2" descr="http://3.bp.blogspot.com/-HxHqQyBQidQ/Tist6Ej3lLI/AAAAAAAABZ4/qq3szqUAMvg/s1600/A_los+pies+de+la+cruz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40" y="1"/>
            <a:ext cx="8923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090307" cy="68579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tratar los pecados de otros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94-95. </a:t>
            </a:r>
            <a:r>
              <a:rPr lang="es-C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 a los pecadores, pero rechaza sus obras,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no desprecies a los pecadores por sus errores, para que tú mismo no caigas en la tentación en que ellos están.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estés molesto con nadie y no odies a nadie, ni por sus creencias, tampoco por sus malas acciones. </a:t>
            </a:r>
          </a:p>
        </p:txBody>
      </p:sp>
    </p:spTree>
    <p:extLst>
      <p:ext uri="{BB962C8B-B14F-4D97-AF65-F5344CB8AC3E}">
        <p14:creationId xmlns:p14="http://schemas.microsoft.com/office/powerpoint/2010/main" val="54051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sing Orthodox Children to Orthodox Adulthood – Ascension Cathedral">
            <a:extLst>
              <a:ext uri="{FF2B5EF4-FFF2-40B4-BE49-F238E27FC236}">
                <a16:creationId xmlns:a16="http://schemas.microsoft.com/office/drawing/2014/main" id="{D214FA14-33D8-4E29-AF4D-1F462C0F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59" y="0"/>
            <a:ext cx="9408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740D07-DD2F-4195-A91B-191770DE5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3088257" cy="6858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cultives el odio por el pecador, pues todos somos culpables.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Rechaza sus pecados, y ora por él, para que te asemejes a Cristo, que no tuvo desagrado por los pecadores, mas oró por ellos.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Homilía 57.90)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1107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6175" y="5036459"/>
            <a:ext cx="10239649" cy="1655535"/>
          </a:xfrm>
        </p:spPr>
        <p:txBody>
          <a:bodyPr>
            <a:normAutofit fontScale="92500"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96. Halla lo malo en ti mismo y no en otras personas o cosas, allí donde no has aprendido cómo tratar adecuadamente.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es como un niño trata con el fuego o con un cuchillo: se quema, se corta a si mismo.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Sebastián de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Karaganda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13314" name="Picture 2" descr="http://2.bp.blogspot.com/-EY8XSPoXpYg/TwsGl8YFdBI/AAAAAAAABEw/bUK18Qwvljk/s1600/217637_match_and_b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1070" cy="481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1.bp.blogspot.com/-I0fdpYvEzM4/T9lmxRbQmlI/AAAAAAAAKN8/gYNHSMjNdhk/s1600/microcuentos-microrrelato-cuento-ni%C3%B1o-cuchil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79" y="-4513"/>
            <a:ext cx="5946321" cy="48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7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14340" name="Picture 4" descr="http://ediliamartinez.com/wp-content/uploads/2014/05/chism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1"/>
          <a:stretch/>
        </p:blipFill>
        <p:spPr bwMode="auto">
          <a:xfrm>
            <a:off x="1550036" y="1"/>
            <a:ext cx="10641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3494314" cy="685799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97. Un hermano preguntó a un anciano: Si veo a mi hermano caer en pecado, ¿es bueno ocultarlo?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anciano contestó: Cuando por amor, ocultamos el pecado de nuestro hermano, entonces Dios también esconde nuestros pecados; pero cuando mostramos el pecado de nuestro hermano ante los demás, entonces Dios también da a conocer nuestros pecados a las personas.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(Antiguo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Patericón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9.9) 21 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84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15362" name="Picture 2" descr="http://www.pravoslavie.ru/sas/image/101521/152107.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6975" cy="18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pravmir.com/wp-content/uploads/2014/01/0412-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21" y="0"/>
            <a:ext cx="8836479" cy="684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7405"/>
            <a:ext cx="3959679" cy="684059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98. No te molestes con los que pecan.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 apasiones por advertir cada pecado de tu prójimo y juzgarlo, como hacemos usualmente.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uno dará respuesta de si mismo delante de Dios.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Especialmente, no mires con mala intención los pecados de aquellos que son mas viejos que tú, con quienes no tienes nada que hacer.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corrige tus propios pecados, tu propio corazón.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Juan de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Krondstand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Mi Vida en Cristo. I.6)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1036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6674" y="360406"/>
            <a:ext cx="8825658" cy="4248663"/>
          </a:xfrm>
        </p:spPr>
        <p:txBody>
          <a:bodyPr/>
          <a:lstStyle/>
          <a:p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Ortodoxa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6674" y="4960105"/>
            <a:ext cx="8825658" cy="861420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2020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975" y="1685422"/>
            <a:ext cx="4355863" cy="44291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981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1260" y="57862"/>
            <a:ext cx="5094739" cy="6800138"/>
          </a:xfrm>
        </p:spPr>
        <p:txBody>
          <a:bodyPr>
            <a:normAutofit lnSpcReduction="10000"/>
          </a:bodyPr>
          <a:lstStyle/>
          <a:p>
            <a:r>
              <a:rPr lang="es-C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ves a tu hermano en pecado, no te fijes solamente en esto, también piensa en lo que hace o ha hecho que es bueno, y practicando esto en general, sin juzgar parcialmente, encontrarás que el es mejor que tú.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Basilio el Grande. Conversaciones. 20)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16386" name="Picture 2" descr="https://orthodoxword.files.wordpress.com/2010/01/basil-the-gr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24" y="-2758"/>
            <a:ext cx="4890415" cy="68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432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17410" name="Picture 2" descr="http://www.proyectopv.org/imagen/compasion%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15" y="0"/>
            <a:ext cx="95581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3396343" cy="6857999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100. Si ves a un hombre que ha pecado, y no te compadeces de él, la Gracia de Dios te abandonará.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maldiga a la gente mala, y no ora por ellos, nunca llegará a conocer la Gracia de Dios.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VII.4, VIII.6) </a:t>
            </a:r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9743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3074" name="Picture 2" descr="La efectiva fórmula con que Finlandia combate el bullying - Duna ...">
            <a:extLst>
              <a:ext uri="{FF2B5EF4-FFF2-40B4-BE49-F238E27FC236}">
                <a16:creationId xmlns:a16="http://schemas.microsoft.com/office/drawing/2014/main" id="{1281CEAC-4E7F-4968-BE5C-0C7DB9B8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2824843" cy="6858000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Aquel que estrictamente condena las transgresiones de otros no hallará condescendencia hacia los suyos.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Juan Crisóstomo.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3967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19458" name="Picture 2" descr="http://www.orthodoxchurchquotes.com/wordpress/wp-content/uploads/Pic-Prayer-R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06" y="0"/>
            <a:ext cx="10297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5314"/>
            <a:ext cx="347798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¿Debemos acusar a los que han pecado?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102. Es mejor orar con buena voluntad por nuestro prójimo, que denunciarlo por cada pecado.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1.132) </a:t>
            </a:r>
          </a:p>
        </p:txBody>
      </p:sp>
    </p:spTree>
    <p:extLst>
      <p:ext uri="{BB962C8B-B14F-4D97-AF65-F5344CB8AC3E}">
        <p14:creationId xmlns:p14="http://schemas.microsoft.com/office/powerpoint/2010/main" val="321613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0436" y="195942"/>
            <a:ext cx="4857750" cy="642529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103. No intentes beneficiar con reprimendas al que presume de sus virtudes, pues el que ama exhibirse a si mismo no puede ser amante de la verdad. </a:t>
            </a:r>
          </a:p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20482" name="Picture 2" descr="http://cdn.trabajemos.cl/wp-content/uploads/2013/08/presumi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49" y="-5705"/>
            <a:ext cx="6961854" cy="69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147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21506" name="Picture 2" descr="https://i.ytimg.com/vi/NKNgwOte1hU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3" y="1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3048003" cy="6857999"/>
          </a:xfr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104. El que con temor de Dios corrige y dirige a un pecador, gana una virtud, la de oponerse al pecado.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quien insulte a un pecador con rencor y sin buena voluntad cae, según la ley espiritual, en la misma pasión con el pecador.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2.183) </a:t>
            </a:r>
          </a:p>
        </p:txBody>
      </p:sp>
    </p:spTree>
    <p:extLst>
      <p:ext uri="{BB962C8B-B14F-4D97-AF65-F5344CB8AC3E}">
        <p14:creationId xmlns:p14="http://schemas.microsoft.com/office/powerpoint/2010/main" val="30909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3074" name="Picture 2" descr="https://i.ytimg.com/vi/44CRzNopmL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1" y="-1"/>
            <a:ext cx="9007929" cy="68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428703"/>
            <a:ext cx="4784271" cy="542929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 engañes acerca del conocimiento de lo que pasará después de tu muerte; lo que siembres aquí, cosecharás allá.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Después de salir de aquí, nadie puede progresar.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Aquí esta la obra, allá está la recompensa; aquí el combate, allá las coronas.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Barsanufios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Grande. Instrucciones. 606)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4086"/>
            <a:ext cx="4784270" cy="140053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Retribución </a:t>
            </a:r>
            <a:br>
              <a:rPr lang="es-C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9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4098" name="Picture 2" descr="http://blog.ministerioagentesdecambio.com/wp-content/uploads/2015/10/EL-HOMBRE-QUE-NACIO-CIE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"/>
            <a:ext cx="10353152" cy="68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94263" y="0"/>
            <a:ext cx="4197737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80. Dios da Su comunión a todos los que le aman.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comunión con Dios es vida, luz y dulzura con todas las cosas buenas que El tiene.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 aquéllos que por voluntad propia se olvidan de El, los premia separándolos de El, lo que ellos mismos han elegido. </a:t>
            </a:r>
          </a:p>
        </p:txBody>
      </p:sp>
    </p:spTree>
    <p:extLst>
      <p:ext uri="{BB962C8B-B14F-4D97-AF65-F5344CB8AC3E}">
        <p14:creationId xmlns:p14="http://schemas.microsoft.com/office/powerpoint/2010/main" val="3539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3BF7F-6C81-4957-90A2-D6922EE5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6" name="Picture 2" descr="Un alto en el camino: La vela que titila">
            <a:extLst>
              <a:ext uri="{FF2B5EF4-FFF2-40B4-BE49-F238E27FC236}">
                <a16:creationId xmlns:a16="http://schemas.microsoft.com/office/drawing/2014/main" id="{F78A7662-4BFB-46CD-9293-2DC4A573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0"/>
            <a:ext cx="10331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42B8A9-3967-4149-B46E-D0765CEDF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94614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como la separación de la luz es obscuridad, así también la separación de Dios es la privación de todo lo bueno que El tiene.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Ahora bien, las cosas buenas de Dios son eternas y sin final.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tal manera que los pecadores han de ser la causa de su propio tormento, tal como los ciegos no ven la luz, aunque esté brillando sobre ellos.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Ireneo de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Lyons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 las Herejías. </a:t>
            </a:r>
            <a:b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6122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4686" y="948117"/>
            <a:ext cx="4949635" cy="5779920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Relaciones con otras personas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Cristiano debe ser cortés con todos.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 palabras y acciones deben respirar con la Gracia del Espíritu Santo, que habita en su alma, para que de este modo pueda glorificar el nombre de Dios.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Aquél que regula su habla también regula todas sus acciones.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que mantiene cuidado sobre las palabras que va a decir, también pone cuidado en las acciones que se propone hacer, y nunca rebasa los límites de la conducta buena y voluntad.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Rectángulo 1"/>
          <p:cNvSpPr/>
          <p:nvPr/>
        </p:nvSpPr>
        <p:spPr>
          <a:xfrm>
            <a:off x="234686" y="129963"/>
            <a:ext cx="8299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Nosotros y nuestro Prójimo </a:t>
            </a:r>
          </a:p>
        </p:txBody>
      </p:sp>
      <p:pic>
        <p:nvPicPr>
          <p:cNvPr id="5122" name="Picture 2" descr="http://www.listeilor.com/wp/wp-content/uploads/2011/10/fla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1290">
            <a:off x="6548713" y="1110663"/>
            <a:ext cx="2004925" cy="28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.dailymail.co.uk/i/pix/2013/02/18/article-0-17A8E4F5000005DC-271_640x8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8150" y="1129524"/>
            <a:ext cx="2768780" cy="384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uenafuente.com/mm/notas/G/opVida_bf_lamborghi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361">
            <a:off x="5212079" y="3392801"/>
            <a:ext cx="5342071" cy="24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6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98D184-01B5-4E87-8BEA-85FEE64E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15" y="347886"/>
            <a:ext cx="2964056" cy="5966741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modo de hablar de un Cristiano se distingue por su delicadeza y educación.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 hecho, resultado del amor, produce paz y gozo.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otra parte, la vulgaridad da lugar al odio, la enemistad, la aflicción, rivalidad, desorden y guerra.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Nectarios de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Aegina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Camino a la Felicidad. 7) </a:t>
            </a:r>
          </a:p>
          <a:p>
            <a:endParaRPr lang="es-CL" dirty="0"/>
          </a:p>
        </p:txBody>
      </p:sp>
      <p:pic>
        <p:nvPicPr>
          <p:cNvPr id="1026" name="Picture 2" descr="Miley Cyrus celebra el aniversario de Hannah Montana y las redes ...">
            <a:extLst>
              <a:ext uri="{FF2B5EF4-FFF2-40B4-BE49-F238E27FC236}">
                <a16:creationId xmlns:a16="http://schemas.microsoft.com/office/drawing/2014/main" id="{AD6AB6B5-73C1-4044-BDAA-D07934A6B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/>
          <a:stretch/>
        </p:blipFill>
        <p:spPr bwMode="auto">
          <a:xfrm>
            <a:off x="9191626" y="667200"/>
            <a:ext cx="2693913" cy="273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ley Cyrus se cae en escenario de Melbourne, Australia - Ritmo 96 ...">
            <a:extLst>
              <a:ext uri="{FF2B5EF4-FFF2-40B4-BE49-F238E27FC236}">
                <a16:creationId xmlns:a16="http://schemas.microsoft.com/office/drawing/2014/main" id="{07B0232D-3B51-497C-A42E-563A7660C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r="14211"/>
          <a:stretch/>
        </p:blipFill>
        <p:spPr bwMode="auto">
          <a:xfrm>
            <a:off x="9154434" y="3609975"/>
            <a:ext cx="2983591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en folder inspo">
            <a:extLst>
              <a:ext uri="{FF2B5EF4-FFF2-40B4-BE49-F238E27FC236}">
                <a16:creationId xmlns:a16="http://schemas.microsoft.com/office/drawing/2014/main" id="{5EA70F41-059A-4A5B-A4EA-BB9B7AFB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472" y="3609975"/>
            <a:ext cx="3248026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britneyspears britney britneyjeanspears Image by Lou">
            <a:extLst>
              <a:ext uri="{FF2B5EF4-FFF2-40B4-BE49-F238E27FC236}">
                <a16:creationId xmlns:a16="http://schemas.microsoft.com/office/drawing/2014/main" id="{F85A938D-D53A-4E45-AC75-4CF4E33F9B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4" name="Picture 10" descr="Britney Spears - Galeria de Fotos, imagenes, shows, poses, eventos ...">
            <a:extLst>
              <a:ext uri="{FF2B5EF4-FFF2-40B4-BE49-F238E27FC236}">
                <a16:creationId xmlns:a16="http://schemas.microsoft.com/office/drawing/2014/main" id="{B9176A3C-9AFB-457A-826F-C587942E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17063" r="15817" b="12706"/>
          <a:stretch/>
        </p:blipFill>
        <p:spPr bwMode="auto">
          <a:xfrm>
            <a:off x="5732960" y="28574"/>
            <a:ext cx="32480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n and now celebrities pictures - Google Search | Famosos lindos ...">
            <a:extLst>
              <a:ext uri="{FF2B5EF4-FFF2-40B4-BE49-F238E27FC236}">
                <a16:creationId xmlns:a16="http://schemas.microsoft.com/office/drawing/2014/main" id="{BF6AF06F-EF87-47E3-8627-1DA71444E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2" b="20870"/>
          <a:stretch/>
        </p:blipFill>
        <p:spPr bwMode="auto">
          <a:xfrm>
            <a:off x="3393807" y="347887"/>
            <a:ext cx="2065824" cy="305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then and now celebrities pictures - Google Search | Famosos lindos ...">
            <a:extLst>
              <a:ext uri="{FF2B5EF4-FFF2-40B4-BE49-F238E27FC236}">
                <a16:creationId xmlns:a16="http://schemas.microsoft.com/office/drawing/2014/main" id="{A783EE04-3B9A-4307-A64D-DCD53531B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7" b="29147"/>
          <a:stretch/>
        </p:blipFill>
        <p:spPr bwMode="auto">
          <a:xfrm>
            <a:off x="3424132" y="3581400"/>
            <a:ext cx="2020404" cy="273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36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alaparatraders.com/wp-content/uploads/2015/04/large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3467818" cy="6858000"/>
          </a:xfrm>
          <a:solidFill>
            <a:schemeClr val="bg1">
              <a:alpha val="66000"/>
            </a:schemeClr>
          </a:solidFill>
        </p:spPr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un gozo saber que no podemos tener y no tenemos enemigo alguno entre los hombres, sino solamente hermanos disgustados, que son merecedores de toda compasión y ayuda, aun cuando por malos entendidos se conviertan en enemigos y peleen contra nosotros.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B0FEB7-9151-4A35-9FAF-23022654D1AC}"/>
              </a:ext>
            </a:extLst>
          </p:cNvPr>
          <p:cNvSpPr/>
          <p:nvPr/>
        </p:nvSpPr>
        <p:spPr>
          <a:xfrm>
            <a:off x="4710022" y="5244860"/>
            <a:ext cx="6728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¡Ay por ellos! Pues no comprenden que el enemigo se encuentra dentro de nosotros mismos, y que antes que todo uno debe sacarlo de uno mismo, y también ayudar a otros a hacer lo mismo.</a:t>
            </a:r>
          </a:p>
        </p:txBody>
      </p:sp>
    </p:spTree>
    <p:extLst>
      <p:ext uri="{BB962C8B-B14F-4D97-AF65-F5344CB8AC3E}">
        <p14:creationId xmlns:p14="http://schemas.microsoft.com/office/powerpoint/2010/main" val="79161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r qué la gente ve una luz antes de morir? Una teoría científica ...">
            <a:extLst>
              <a:ext uri="{FF2B5EF4-FFF2-40B4-BE49-F238E27FC236}">
                <a16:creationId xmlns:a16="http://schemas.microsoft.com/office/drawing/2014/main" id="{7C14DA58-61E7-4619-86DA-D3F91E4F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11" y="0"/>
            <a:ext cx="10299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985274-86C9-46E6-B488-7C4872CAD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3036497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Tenemos solamente un enemigo: el demonio y sus espíritus malignos.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el hombre, sin importar cuanto haya caído, nunca pierde cierta chispa de luz y bondad, que pueden crecer como una brillante flama.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Martir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Medved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Carta a su Hija desde el Gulag. 1932)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779250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1561</TotalTime>
  <Words>1513</Words>
  <Application>Microsoft Office PowerPoint</Application>
  <PresentationFormat>Panorámica</PresentationFormat>
  <Paragraphs>101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Presentación de PowerPoint</vt:lpstr>
      <vt:lpstr>Espiritualidad Cristiana Ortodoxa</vt:lpstr>
      <vt:lpstr>Retribución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Espiritualidad Cristiana Ortodoxa</dc:title>
  <dc:creator>francisco salvador</dc:creator>
  <cp:lastModifiedBy>francisco salvador</cp:lastModifiedBy>
  <cp:revision>80</cp:revision>
  <dcterms:created xsi:type="dcterms:W3CDTF">2016-05-10T18:56:28Z</dcterms:created>
  <dcterms:modified xsi:type="dcterms:W3CDTF">2020-06-23T01:41:14Z</dcterms:modified>
</cp:coreProperties>
</file>