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31" r:id="rId2"/>
    <p:sldId id="302" r:id="rId3"/>
    <p:sldId id="256" r:id="rId4"/>
    <p:sldId id="380" r:id="rId5"/>
    <p:sldId id="332" r:id="rId6"/>
    <p:sldId id="381" r:id="rId7"/>
    <p:sldId id="392" r:id="rId8"/>
    <p:sldId id="435" r:id="rId9"/>
    <p:sldId id="442" r:id="rId10"/>
    <p:sldId id="333" r:id="rId11"/>
    <p:sldId id="437" r:id="rId12"/>
    <p:sldId id="334" r:id="rId13"/>
    <p:sldId id="394" r:id="rId14"/>
    <p:sldId id="376" r:id="rId15"/>
    <p:sldId id="368" r:id="rId16"/>
    <p:sldId id="438" r:id="rId17"/>
    <p:sldId id="444" r:id="rId18"/>
    <p:sldId id="445" r:id="rId19"/>
    <p:sldId id="446" r:id="rId20"/>
    <p:sldId id="447" r:id="rId21"/>
    <p:sldId id="335" r:id="rId22"/>
    <p:sldId id="443" r:id="rId23"/>
    <p:sldId id="386" r:id="rId24"/>
    <p:sldId id="449" r:id="rId25"/>
    <p:sldId id="454" r:id="rId26"/>
    <p:sldId id="455" r:id="rId27"/>
    <p:sldId id="450" r:id="rId28"/>
    <p:sldId id="456" r:id="rId29"/>
    <p:sldId id="458" r:id="rId30"/>
    <p:sldId id="451" r:id="rId31"/>
    <p:sldId id="452" r:id="rId32"/>
    <p:sldId id="459" r:id="rId33"/>
    <p:sldId id="457" r:id="rId34"/>
    <p:sldId id="453" r:id="rId35"/>
    <p:sldId id="350" r:id="rId36"/>
    <p:sldId id="409" r:id="rId37"/>
    <p:sldId id="390" r:id="rId38"/>
    <p:sldId id="460" r:id="rId39"/>
    <p:sldId id="461" r:id="rId40"/>
    <p:sldId id="395" r:id="rId41"/>
    <p:sldId id="397" r:id="rId42"/>
    <p:sldId id="399" r:id="rId43"/>
    <p:sldId id="398" r:id="rId44"/>
    <p:sldId id="401" r:id="rId45"/>
    <p:sldId id="43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535D9B-5549-4D45-8D88-7BCEA78EEA27}" type="doc">
      <dgm:prSet loTypeId="urn:microsoft.com/office/officeart/2005/8/layout/hList7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B618379F-8F6A-4697-AB23-E7DE7544B656}">
      <dgm:prSet custT="1"/>
      <dgm:spPr/>
      <dgm:t>
        <a:bodyPr/>
        <a:lstStyle/>
        <a:p>
          <a:r>
            <a:rPr lang="es-CL" sz="28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Domingo</a:t>
          </a:r>
          <a:r>
            <a:rPr lang="es-CL" sz="2400" b="1" i="0" dirty="0"/>
            <a:t> </a:t>
          </a:r>
        </a:p>
        <a:p>
          <a:r>
            <a: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Divina Liturgia</a:t>
          </a:r>
        </a:p>
        <a:p>
          <a:r>
            <a: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11:00</a:t>
          </a:r>
        </a:p>
      </dgm:t>
    </dgm:pt>
    <dgm:pt modelId="{3599F75E-71CA-48C8-BF8E-F022242651B3}" type="parTrans" cxnId="{FB039929-7E89-4A1F-B861-27E59DCD11ED}">
      <dgm:prSet/>
      <dgm:spPr/>
      <dgm:t>
        <a:bodyPr/>
        <a:lstStyle/>
        <a:p>
          <a:endParaRPr lang="es-CL"/>
        </a:p>
      </dgm:t>
    </dgm:pt>
    <dgm:pt modelId="{609F5614-D738-4318-B74B-8984F868A880}" type="sibTrans" cxnId="{FB039929-7E89-4A1F-B861-27E59DCD11ED}">
      <dgm:prSet/>
      <dgm:spPr/>
      <dgm:t>
        <a:bodyPr/>
        <a:lstStyle/>
        <a:p>
          <a:endParaRPr lang="es-CL"/>
        </a:p>
      </dgm:t>
    </dgm:pt>
    <dgm:pt modelId="{201E1613-8AA2-4BBE-A1B0-0819B6513158}">
      <dgm:prSet custT="1"/>
      <dgm:spPr/>
      <dgm:t>
        <a:bodyPr/>
        <a:lstStyle/>
        <a:p>
          <a:r>
            <a:rPr lang="es-C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Lunes</a:t>
          </a:r>
          <a:r>
            <a: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</a:t>
          </a:r>
        </a:p>
        <a:p>
          <a:r>
            <a: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Milagros de Jesús</a:t>
          </a:r>
        </a:p>
        <a:p>
          <a:r>
            <a: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20:00</a:t>
          </a:r>
        </a:p>
      </dgm:t>
    </dgm:pt>
    <dgm:pt modelId="{862296F3-2087-445F-A21B-82B1575625E6}" type="parTrans" cxnId="{65BA96A3-FE3E-43BE-9415-20CC2E0E8F05}">
      <dgm:prSet/>
      <dgm:spPr/>
      <dgm:t>
        <a:bodyPr/>
        <a:lstStyle/>
        <a:p>
          <a:endParaRPr lang="es-CL"/>
        </a:p>
      </dgm:t>
    </dgm:pt>
    <dgm:pt modelId="{8C1A4BBA-C6C2-4854-9599-BD2C1E3E19C0}" type="sibTrans" cxnId="{65BA96A3-FE3E-43BE-9415-20CC2E0E8F05}">
      <dgm:prSet/>
      <dgm:spPr/>
      <dgm:t>
        <a:bodyPr/>
        <a:lstStyle/>
        <a:p>
          <a:endParaRPr lang="es-CL"/>
        </a:p>
      </dgm:t>
    </dgm:pt>
    <dgm:pt modelId="{86FE240D-0AEE-465D-A986-A8783567F53C}">
      <dgm:prSet custT="1"/>
      <dgm:spPr/>
      <dgm:t>
        <a:bodyPr/>
        <a:lstStyle/>
        <a:p>
          <a:pPr marL="0"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Martes</a:t>
          </a:r>
          <a:r>
            <a:rPr lang="es-CL" sz="2800" dirty="0"/>
            <a:t> </a:t>
          </a:r>
        </a:p>
        <a:p>
          <a:pPr marL="0"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Vísperas, Oración y Responso</a:t>
          </a:r>
        </a:p>
        <a:p>
          <a:pPr marL="0"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20:00</a:t>
          </a:r>
        </a:p>
      </dgm:t>
    </dgm:pt>
    <dgm:pt modelId="{B6E9C8BF-BCC7-43AA-BC01-BA04E0F913FA}" type="parTrans" cxnId="{D95EDF30-2259-457E-B918-1A08719ADAB2}">
      <dgm:prSet/>
      <dgm:spPr/>
      <dgm:t>
        <a:bodyPr/>
        <a:lstStyle/>
        <a:p>
          <a:endParaRPr lang="es-CL"/>
        </a:p>
      </dgm:t>
    </dgm:pt>
    <dgm:pt modelId="{5E6B6E3C-5E83-4AE2-8392-328202287644}" type="sibTrans" cxnId="{D95EDF30-2259-457E-B918-1A08719ADAB2}">
      <dgm:prSet/>
      <dgm:spPr/>
      <dgm:t>
        <a:bodyPr/>
        <a:lstStyle/>
        <a:p>
          <a:endParaRPr lang="es-CL"/>
        </a:p>
      </dgm:t>
    </dgm:pt>
    <dgm:pt modelId="{FBE2AF37-A257-498D-AFB4-74EC883FAC76}">
      <dgm:prSet custT="1"/>
      <dgm:spPr/>
      <dgm:t>
        <a:bodyPr/>
        <a:lstStyle/>
        <a:p>
          <a:r>
            <a:rPr lang="es-C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Miércoles</a:t>
          </a:r>
          <a:r>
            <a: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Pregúntele al Padre Francisco</a:t>
          </a:r>
        </a:p>
        <a:p>
          <a:r>
            <a: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20:00</a:t>
          </a:r>
        </a:p>
      </dgm:t>
    </dgm:pt>
    <dgm:pt modelId="{B940D8D9-755F-4ED9-9AE0-34F3059D92A6}" type="parTrans" cxnId="{AC488C8B-5636-4CE7-8E30-B7F6564228EE}">
      <dgm:prSet/>
      <dgm:spPr/>
      <dgm:t>
        <a:bodyPr/>
        <a:lstStyle/>
        <a:p>
          <a:endParaRPr lang="es-CL"/>
        </a:p>
      </dgm:t>
    </dgm:pt>
    <dgm:pt modelId="{8A93F8D0-9514-46E9-A58E-430487AB89AF}" type="sibTrans" cxnId="{AC488C8B-5636-4CE7-8E30-B7F6564228EE}">
      <dgm:prSet/>
      <dgm:spPr/>
      <dgm:t>
        <a:bodyPr/>
        <a:lstStyle/>
        <a:p>
          <a:endParaRPr lang="es-CL"/>
        </a:p>
      </dgm:t>
    </dgm:pt>
    <dgm:pt modelId="{ED779208-1702-44DB-A379-3A258254628C}">
      <dgm:prSet custT="1"/>
      <dgm:spPr/>
      <dgm:t>
        <a:bodyPr/>
        <a:lstStyle/>
        <a:p>
          <a:r>
            <a:rPr lang="es-C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Jueves</a:t>
          </a:r>
          <a:r>
            <a: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es-CL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Oración de </a:t>
          </a:r>
          <a:r>
            <a: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Sanación Física y Espiritual</a:t>
          </a:r>
        </a:p>
        <a:p>
          <a:r>
            <a: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20:00</a:t>
          </a:r>
        </a:p>
      </dgm:t>
    </dgm:pt>
    <dgm:pt modelId="{0BB97F36-4792-4D6F-9EB6-6EB1D6B94315}" type="parTrans" cxnId="{F05F1CF1-64F4-455A-B8AF-34D6333D1D2C}">
      <dgm:prSet/>
      <dgm:spPr/>
      <dgm:t>
        <a:bodyPr/>
        <a:lstStyle/>
        <a:p>
          <a:endParaRPr lang="es-CL"/>
        </a:p>
      </dgm:t>
    </dgm:pt>
    <dgm:pt modelId="{5C2F71D3-9C15-4497-B962-ABBE5B4B8381}" type="sibTrans" cxnId="{F05F1CF1-64F4-455A-B8AF-34D6333D1D2C}">
      <dgm:prSet/>
      <dgm:spPr/>
      <dgm:t>
        <a:bodyPr/>
        <a:lstStyle/>
        <a:p>
          <a:endParaRPr lang="es-CL"/>
        </a:p>
      </dgm:t>
    </dgm:pt>
    <dgm:pt modelId="{F82049C8-C947-467B-88EE-4F46F49F07D4}">
      <dgm:prSet custT="1"/>
      <dgm:spPr/>
      <dgm:t>
        <a:bodyPr/>
        <a:lstStyle/>
        <a:p>
          <a:r>
            <a:rPr lang="es-C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Viernes</a:t>
          </a:r>
          <a:r>
            <a: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</a:t>
          </a:r>
        </a:p>
        <a:p>
          <a:r>
            <a:rPr lang="es-C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Tesoro Revelado </a:t>
          </a:r>
          <a:r>
            <a:rPr lang="es-C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Contingencia y  Espiritualidad</a:t>
          </a:r>
        </a:p>
        <a:p>
          <a:r>
            <a: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20:00</a:t>
          </a:r>
        </a:p>
      </dgm:t>
    </dgm:pt>
    <dgm:pt modelId="{EF4AE921-272D-4652-A602-8264FEF93C3B}" type="parTrans" cxnId="{79401F61-AC82-42C2-8BAE-4C30B39A28CF}">
      <dgm:prSet/>
      <dgm:spPr/>
      <dgm:t>
        <a:bodyPr/>
        <a:lstStyle/>
        <a:p>
          <a:endParaRPr lang="es-CL"/>
        </a:p>
      </dgm:t>
    </dgm:pt>
    <dgm:pt modelId="{2B9255BF-30AE-426D-9BE6-AE5460E5BABE}" type="sibTrans" cxnId="{79401F61-AC82-42C2-8BAE-4C30B39A28CF}">
      <dgm:prSet/>
      <dgm:spPr/>
      <dgm:t>
        <a:bodyPr/>
        <a:lstStyle/>
        <a:p>
          <a:endParaRPr lang="es-CL"/>
        </a:p>
      </dgm:t>
    </dgm:pt>
    <dgm:pt modelId="{FED88EB6-C2D7-4A98-AD01-629809233F0E}" type="pres">
      <dgm:prSet presAssocID="{11535D9B-5549-4D45-8D88-7BCEA78EEA27}" presName="Name0" presStyleCnt="0">
        <dgm:presLayoutVars>
          <dgm:dir/>
          <dgm:resizeHandles val="exact"/>
        </dgm:presLayoutVars>
      </dgm:prSet>
      <dgm:spPr/>
    </dgm:pt>
    <dgm:pt modelId="{0EDCFD9B-D718-4BB5-B947-F0E2676F566B}" type="pres">
      <dgm:prSet presAssocID="{11535D9B-5549-4D45-8D88-7BCEA78EEA27}" presName="fgShape" presStyleLbl="fgShp" presStyleIdx="0" presStyleCnt="1"/>
      <dgm:spPr/>
    </dgm:pt>
    <dgm:pt modelId="{F3B55DC1-AC3C-49E9-A34D-B4348661F288}" type="pres">
      <dgm:prSet presAssocID="{11535D9B-5549-4D45-8D88-7BCEA78EEA27}" presName="linComp" presStyleCnt="0"/>
      <dgm:spPr/>
    </dgm:pt>
    <dgm:pt modelId="{63CDF497-2F12-4DB1-B249-72CD145253C6}" type="pres">
      <dgm:prSet presAssocID="{B618379F-8F6A-4697-AB23-E7DE7544B656}" presName="compNode" presStyleCnt="0"/>
      <dgm:spPr/>
    </dgm:pt>
    <dgm:pt modelId="{C93C407B-1F48-4BDC-A3A9-0F81852A4CF1}" type="pres">
      <dgm:prSet presAssocID="{B618379F-8F6A-4697-AB23-E7DE7544B656}" presName="bkgdShape" presStyleLbl="node1" presStyleIdx="0" presStyleCnt="6"/>
      <dgm:spPr/>
    </dgm:pt>
    <dgm:pt modelId="{1DA7B591-B67C-4BE7-9C2B-7B2B659191DC}" type="pres">
      <dgm:prSet presAssocID="{B618379F-8F6A-4697-AB23-E7DE7544B656}" presName="nodeTx" presStyleLbl="node1" presStyleIdx="0" presStyleCnt="6">
        <dgm:presLayoutVars>
          <dgm:bulletEnabled val="1"/>
        </dgm:presLayoutVars>
      </dgm:prSet>
      <dgm:spPr/>
    </dgm:pt>
    <dgm:pt modelId="{97762F43-D2A6-4893-B44C-869EA6C7405D}" type="pres">
      <dgm:prSet presAssocID="{B618379F-8F6A-4697-AB23-E7DE7544B656}" presName="invisiNode" presStyleLbl="node1" presStyleIdx="0" presStyleCnt="6"/>
      <dgm:spPr/>
    </dgm:pt>
    <dgm:pt modelId="{3137CAB9-B251-4034-9E82-8738A4E7F2B5}" type="pres">
      <dgm:prSet presAssocID="{B618379F-8F6A-4697-AB23-E7DE7544B656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420F226D-6AA1-4D94-A9B2-280702960178}" type="pres">
      <dgm:prSet presAssocID="{609F5614-D738-4318-B74B-8984F868A880}" presName="sibTrans" presStyleLbl="sibTrans2D1" presStyleIdx="0" presStyleCnt="0"/>
      <dgm:spPr/>
    </dgm:pt>
    <dgm:pt modelId="{551DE36D-B9A4-400B-BB49-8333512C7A8D}" type="pres">
      <dgm:prSet presAssocID="{201E1613-8AA2-4BBE-A1B0-0819B6513158}" presName="compNode" presStyleCnt="0"/>
      <dgm:spPr/>
    </dgm:pt>
    <dgm:pt modelId="{9075A0C4-6633-4A95-9BBB-8B06513DDB76}" type="pres">
      <dgm:prSet presAssocID="{201E1613-8AA2-4BBE-A1B0-0819B6513158}" presName="bkgdShape" presStyleLbl="node1" presStyleIdx="1" presStyleCnt="6"/>
      <dgm:spPr/>
    </dgm:pt>
    <dgm:pt modelId="{96B6F39D-05B7-4F11-B4CC-E088F9B867E5}" type="pres">
      <dgm:prSet presAssocID="{201E1613-8AA2-4BBE-A1B0-0819B6513158}" presName="nodeTx" presStyleLbl="node1" presStyleIdx="1" presStyleCnt="6">
        <dgm:presLayoutVars>
          <dgm:bulletEnabled val="1"/>
        </dgm:presLayoutVars>
      </dgm:prSet>
      <dgm:spPr/>
    </dgm:pt>
    <dgm:pt modelId="{D459B54A-DD55-416B-8E26-18EF73612C61}" type="pres">
      <dgm:prSet presAssocID="{201E1613-8AA2-4BBE-A1B0-0819B6513158}" presName="invisiNode" presStyleLbl="node1" presStyleIdx="1" presStyleCnt="6"/>
      <dgm:spPr/>
    </dgm:pt>
    <dgm:pt modelId="{0FDF0F75-6654-47B5-AD31-8E5E250A27A4}" type="pres">
      <dgm:prSet presAssocID="{201E1613-8AA2-4BBE-A1B0-0819B6513158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438BF7F3-A516-4A11-9EE1-86CEF3D8CC50}" type="pres">
      <dgm:prSet presAssocID="{8C1A4BBA-C6C2-4854-9599-BD2C1E3E19C0}" presName="sibTrans" presStyleLbl="sibTrans2D1" presStyleIdx="0" presStyleCnt="0"/>
      <dgm:spPr/>
    </dgm:pt>
    <dgm:pt modelId="{8AEEFBA8-8E25-48D7-A3D8-1058A9CA4228}" type="pres">
      <dgm:prSet presAssocID="{86FE240D-0AEE-465D-A986-A8783567F53C}" presName="compNode" presStyleCnt="0"/>
      <dgm:spPr/>
    </dgm:pt>
    <dgm:pt modelId="{7333D439-4281-4EDA-9056-2B8A2A040981}" type="pres">
      <dgm:prSet presAssocID="{86FE240D-0AEE-465D-A986-A8783567F53C}" presName="bkgdShape" presStyleLbl="node1" presStyleIdx="2" presStyleCnt="6"/>
      <dgm:spPr/>
    </dgm:pt>
    <dgm:pt modelId="{8E7D8F95-BC61-419C-974C-CF9CFA98BA26}" type="pres">
      <dgm:prSet presAssocID="{86FE240D-0AEE-465D-A986-A8783567F53C}" presName="nodeTx" presStyleLbl="node1" presStyleIdx="2" presStyleCnt="6">
        <dgm:presLayoutVars>
          <dgm:bulletEnabled val="1"/>
        </dgm:presLayoutVars>
      </dgm:prSet>
      <dgm:spPr/>
    </dgm:pt>
    <dgm:pt modelId="{E046295B-5E52-48EA-AF94-1E31E287714C}" type="pres">
      <dgm:prSet presAssocID="{86FE240D-0AEE-465D-A986-A8783567F53C}" presName="invisiNode" presStyleLbl="node1" presStyleIdx="2" presStyleCnt="6"/>
      <dgm:spPr/>
    </dgm:pt>
    <dgm:pt modelId="{D673C4D2-913A-4899-9325-C255E4C1C1C2}" type="pres">
      <dgm:prSet presAssocID="{86FE240D-0AEE-465D-A986-A8783567F53C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0021F05C-0600-411F-BF89-B7C771ABFB6C}" type="pres">
      <dgm:prSet presAssocID="{5E6B6E3C-5E83-4AE2-8392-328202287644}" presName="sibTrans" presStyleLbl="sibTrans2D1" presStyleIdx="0" presStyleCnt="0"/>
      <dgm:spPr/>
    </dgm:pt>
    <dgm:pt modelId="{6F0DABF4-D208-423D-B5BE-ADBAF2294784}" type="pres">
      <dgm:prSet presAssocID="{FBE2AF37-A257-498D-AFB4-74EC883FAC76}" presName="compNode" presStyleCnt="0"/>
      <dgm:spPr/>
    </dgm:pt>
    <dgm:pt modelId="{999ABA65-A095-45BB-AFC1-46E96A451B49}" type="pres">
      <dgm:prSet presAssocID="{FBE2AF37-A257-498D-AFB4-74EC883FAC76}" presName="bkgdShape" presStyleLbl="node1" presStyleIdx="3" presStyleCnt="6" custScaleX="111085"/>
      <dgm:spPr/>
    </dgm:pt>
    <dgm:pt modelId="{3C0FED7F-BD9F-4D83-A1D2-F9C5722CD7AC}" type="pres">
      <dgm:prSet presAssocID="{FBE2AF37-A257-498D-AFB4-74EC883FAC76}" presName="nodeTx" presStyleLbl="node1" presStyleIdx="3" presStyleCnt="6">
        <dgm:presLayoutVars>
          <dgm:bulletEnabled val="1"/>
        </dgm:presLayoutVars>
      </dgm:prSet>
      <dgm:spPr/>
    </dgm:pt>
    <dgm:pt modelId="{AEEC79F6-03FE-4A58-9301-F157F4DA6E08}" type="pres">
      <dgm:prSet presAssocID="{FBE2AF37-A257-498D-AFB4-74EC883FAC76}" presName="invisiNode" presStyleLbl="node1" presStyleIdx="3" presStyleCnt="6"/>
      <dgm:spPr/>
    </dgm:pt>
    <dgm:pt modelId="{3C1D65B7-230C-4EE2-92AA-3F7D98D38B04}" type="pres">
      <dgm:prSet presAssocID="{FBE2AF37-A257-498D-AFB4-74EC883FAC76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DEE36F0C-23AB-4C26-B665-CFBBDD7C0811}" type="pres">
      <dgm:prSet presAssocID="{8A93F8D0-9514-46E9-A58E-430487AB89AF}" presName="sibTrans" presStyleLbl="sibTrans2D1" presStyleIdx="0" presStyleCnt="0"/>
      <dgm:spPr/>
    </dgm:pt>
    <dgm:pt modelId="{C8602744-E261-4B6A-91D1-546E34C691E3}" type="pres">
      <dgm:prSet presAssocID="{ED779208-1702-44DB-A379-3A258254628C}" presName="compNode" presStyleCnt="0"/>
      <dgm:spPr/>
    </dgm:pt>
    <dgm:pt modelId="{A57A66EF-86E7-48E7-B6C3-9FA5C1FEDF9B}" type="pres">
      <dgm:prSet presAssocID="{ED779208-1702-44DB-A379-3A258254628C}" presName="bkgdShape" presStyleLbl="node1" presStyleIdx="4" presStyleCnt="6"/>
      <dgm:spPr/>
    </dgm:pt>
    <dgm:pt modelId="{90D457D0-C0A2-44E9-8A47-26C329FBED4F}" type="pres">
      <dgm:prSet presAssocID="{ED779208-1702-44DB-A379-3A258254628C}" presName="nodeTx" presStyleLbl="node1" presStyleIdx="4" presStyleCnt="6">
        <dgm:presLayoutVars>
          <dgm:bulletEnabled val="1"/>
        </dgm:presLayoutVars>
      </dgm:prSet>
      <dgm:spPr/>
    </dgm:pt>
    <dgm:pt modelId="{0A3209BA-8015-44A2-B129-A25FBEA1B98B}" type="pres">
      <dgm:prSet presAssocID="{ED779208-1702-44DB-A379-3A258254628C}" presName="invisiNode" presStyleLbl="node1" presStyleIdx="4" presStyleCnt="6"/>
      <dgm:spPr/>
    </dgm:pt>
    <dgm:pt modelId="{FC4243D0-CF45-4257-A260-320A71C25533}" type="pres">
      <dgm:prSet presAssocID="{ED779208-1702-44DB-A379-3A258254628C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71B91658-D68F-4069-A417-A56EBB4E311A}" type="pres">
      <dgm:prSet presAssocID="{5C2F71D3-9C15-4497-B962-ABBE5B4B8381}" presName="sibTrans" presStyleLbl="sibTrans2D1" presStyleIdx="0" presStyleCnt="0"/>
      <dgm:spPr/>
    </dgm:pt>
    <dgm:pt modelId="{C2F68E78-5FAB-45DA-BE12-C0FA12CC2574}" type="pres">
      <dgm:prSet presAssocID="{F82049C8-C947-467B-88EE-4F46F49F07D4}" presName="compNode" presStyleCnt="0"/>
      <dgm:spPr/>
    </dgm:pt>
    <dgm:pt modelId="{D3591F22-4FC3-4F6E-A116-B9EB2CF61101}" type="pres">
      <dgm:prSet presAssocID="{F82049C8-C947-467B-88EE-4F46F49F07D4}" presName="bkgdShape" presStyleLbl="node1" presStyleIdx="5" presStyleCnt="6"/>
      <dgm:spPr/>
    </dgm:pt>
    <dgm:pt modelId="{AB1CA3E2-20FC-4CCF-8F71-FF6C569383A9}" type="pres">
      <dgm:prSet presAssocID="{F82049C8-C947-467B-88EE-4F46F49F07D4}" presName="nodeTx" presStyleLbl="node1" presStyleIdx="5" presStyleCnt="6">
        <dgm:presLayoutVars>
          <dgm:bulletEnabled val="1"/>
        </dgm:presLayoutVars>
      </dgm:prSet>
      <dgm:spPr/>
    </dgm:pt>
    <dgm:pt modelId="{D3D9879F-D7E0-483D-9A7A-07F4D8153C56}" type="pres">
      <dgm:prSet presAssocID="{F82049C8-C947-467B-88EE-4F46F49F07D4}" presName="invisiNode" presStyleLbl="node1" presStyleIdx="5" presStyleCnt="6"/>
      <dgm:spPr/>
    </dgm:pt>
    <dgm:pt modelId="{416801F1-CCF6-4BB8-B596-F92B3D816BEA}" type="pres">
      <dgm:prSet presAssocID="{F82049C8-C947-467B-88EE-4F46F49F07D4}" presName="imagNode" presStyleLbl="fgImgPlace1" presStyleIdx="5" presStyleCnt="6"/>
      <dgm:spPr>
        <a:blipFill>
          <a:blip xmlns:r="http://schemas.openxmlformats.org/officeDocument/2006/relationships" r:embed="rId6"/>
          <a:srcRect/>
          <a:stretch>
            <a:fillRect l="-34000" r="-34000"/>
          </a:stretch>
        </a:blipFill>
      </dgm:spPr>
    </dgm:pt>
  </dgm:ptLst>
  <dgm:cxnLst>
    <dgm:cxn modelId="{B80C3010-77FF-4DC3-ACB8-B94B147C4076}" type="presOf" srcId="{FBE2AF37-A257-498D-AFB4-74EC883FAC76}" destId="{3C0FED7F-BD9F-4D83-A1D2-F9C5722CD7AC}" srcOrd="1" destOrd="0" presId="urn:microsoft.com/office/officeart/2005/8/layout/hList7"/>
    <dgm:cxn modelId="{D7DB9E21-EBE5-4A4F-98DA-1AAFC3ED3964}" type="presOf" srcId="{86FE240D-0AEE-465D-A986-A8783567F53C}" destId="{8E7D8F95-BC61-419C-974C-CF9CFA98BA26}" srcOrd="1" destOrd="0" presId="urn:microsoft.com/office/officeart/2005/8/layout/hList7"/>
    <dgm:cxn modelId="{875B4B23-06D4-4782-876E-0504703B83E8}" type="presOf" srcId="{201E1613-8AA2-4BBE-A1B0-0819B6513158}" destId="{9075A0C4-6633-4A95-9BBB-8B06513DDB76}" srcOrd="0" destOrd="0" presId="urn:microsoft.com/office/officeart/2005/8/layout/hList7"/>
    <dgm:cxn modelId="{4AD88E24-1776-4F0D-951E-A45A79E3582C}" type="presOf" srcId="{ED779208-1702-44DB-A379-3A258254628C}" destId="{90D457D0-C0A2-44E9-8A47-26C329FBED4F}" srcOrd="1" destOrd="0" presId="urn:microsoft.com/office/officeart/2005/8/layout/hList7"/>
    <dgm:cxn modelId="{FB039929-7E89-4A1F-B861-27E59DCD11ED}" srcId="{11535D9B-5549-4D45-8D88-7BCEA78EEA27}" destId="{B618379F-8F6A-4697-AB23-E7DE7544B656}" srcOrd="0" destOrd="0" parTransId="{3599F75E-71CA-48C8-BF8E-F022242651B3}" sibTransId="{609F5614-D738-4318-B74B-8984F868A880}"/>
    <dgm:cxn modelId="{D95EDF30-2259-457E-B918-1A08719ADAB2}" srcId="{11535D9B-5549-4D45-8D88-7BCEA78EEA27}" destId="{86FE240D-0AEE-465D-A986-A8783567F53C}" srcOrd="2" destOrd="0" parTransId="{B6E9C8BF-BCC7-43AA-BC01-BA04E0F913FA}" sibTransId="{5E6B6E3C-5E83-4AE2-8392-328202287644}"/>
    <dgm:cxn modelId="{10DCF332-838A-4274-983F-162626A38A02}" type="presOf" srcId="{11535D9B-5549-4D45-8D88-7BCEA78EEA27}" destId="{FED88EB6-C2D7-4A98-AD01-629809233F0E}" srcOrd="0" destOrd="0" presId="urn:microsoft.com/office/officeart/2005/8/layout/hList7"/>
    <dgm:cxn modelId="{29681035-F069-49A2-A843-A243A1AA1ED6}" type="presOf" srcId="{8C1A4BBA-C6C2-4854-9599-BD2C1E3E19C0}" destId="{438BF7F3-A516-4A11-9EE1-86CEF3D8CC50}" srcOrd="0" destOrd="0" presId="urn:microsoft.com/office/officeart/2005/8/layout/hList7"/>
    <dgm:cxn modelId="{66BB7A3B-45E4-471F-89D0-45B77D8D1463}" type="presOf" srcId="{201E1613-8AA2-4BBE-A1B0-0819B6513158}" destId="{96B6F39D-05B7-4F11-B4CC-E088F9B867E5}" srcOrd="1" destOrd="0" presId="urn:microsoft.com/office/officeart/2005/8/layout/hList7"/>
    <dgm:cxn modelId="{7E9F0C3F-4889-4511-9428-C4C95E085880}" type="presOf" srcId="{5C2F71D3-9C15-4497-B962-ABBE5B4B8381}" destId="{71B91658-D68F-4069-A417-A56EBB4E311A}" srcOrd="0" destOrd="0" presId="urn:microsoft.com/office/officeart/2005/8/layout/hList7"/>
    <dgm:cxn modelId="{79401F61-AC82-42C2-8BAE-4C30B39A28CF}" srcId="{11535D9B-5549-4D45-8D88-7BCEA78EEA27}" destId="{F82049C8-C947-467B-88EE-4F46F49F07D4}" srcOrd="5" destOrd="0" parTransId="{EF4AE921-272D-4652-A602-8264FEF93C3B}" sibTransId="{2B9255BF-30AE-426D-9BE6-AE5460E5BABE}"/>
    <dgm:cxn modelId="{27D04B72-6C6E-4D2F-9460-5C462D07CE93}" type="presOf" srcId="{8A93F8D0-9514-46E9-A58E-430487AB89AF}" destId="{DEE36F0C-23AB-4C26-B665-CFBBDD7C0811}" srcOrd="0" destOrd="0" presId="urn:microsoft.com/office/officeart/2005/8/layout/hList7"/>
    <dgm:cxn modelId="{4BF5297D-9F8E-454B-98D6-4FEBDEADFD48}" type="presOf" srcId="{B618379F-8F6A-4697-AB23-E7DE7544B656}" destId="{1DA7B591-B67C-4BE7-9C2B-7B2B659191DC}" srcOrd="1" destOrd="0" presId="urn:microsoft.com/office/officeart/2005/8/layout/hList7"/>
    <dgm:cxn modelId="{A6A5C688-8E87-4C99-8B47-8C1A6C74A4F3}" type="presOf" srcId="{F82049C8-C947-467B-88EE-4F46F49F07D4}" destId="{AB1CA3E2-20FC-4CCF-8F71-FF6C569383A9}" srcOrd="1" destOrd="0" presId="urn:microsoft.com/office/officeart/2005/8/layout/hList7"/>
    <dgm:cxn modelId="{AC488C8B-5636-4CE7-8E30-B7F6564228EE}" srcId="{11535D9B-5549-4D45-8D88-7BCEA78EEA27}" destId="{FBE2AF37-A257-498D-AFB4-74EC883FAC76}" srcOrd="3" destOrd="0" parTransId="{B940D8D9-755F-4ED9-9AE0-34F3059D92A6}" sibTransId="{8A93F8D0-9514-46E9-A58E-430487AB89AF}"/>
    <dgm:cxn modelId="{65BA96A3-FE3E-43BE-9415-20CC2E0E8F05}" srcId="{11535D9B-5549-4D45-8D88-7BCEA78EEA27}" destId="{201E1613-8AA2-4BBE-A1B0-0819B6513158}" srcOrd="1" destOrd="0" parTransId="{862296F3-2087-445F-A21B-82B1575625E6}" sibTransId="{8C1A4BBA-C6C2-4854-9599-BD2C1E3E19C0}"/>
    <dgm:cxn modelId="{AC57D3A3-77FD-46F5-AAD0-0AC15A3B6774}" type="presOf" srcId="{F82049C8-C947-467B-88EE-4F46F49F07D4}" destId="{D3591F22-4FC3-4F6E-A116-B9EB2CF61101}" srcOrd="0" destOrd="0" presId="urn:microsoft.com/office/officeart/2005/8/layout/hList7"/>
    <dgm:cxn modelId="{4F10C5B9-D4AE-45CD-AC2E-7DC0F34A7E4F}" type="presOf" srcId="{B618379F-8F6A-4697-AB23-E7DE7544B656}" destId="{C93C407B-1F48-4BDC-A3A9-0F81852A4CF1}" srcOrd="0" destOrd="0" presId="urn:microsoft.com/office/officeart/2005/8/layout/hList7"/>
    <dgm:cxn modelId="{737C89BA-7BCE-423F-A036-C1B9B9A614EC}" type="presOf" srcId="{FBE2AF37-A257-498D-AFB4-74EC883FAC76}" destId="{999ABA65-A095-45BB-AFC1-46E96A451B49}" srcOrd="0" destOrd="0" presId="urn:microsoft.com/office/officeart/2005/8/layout/hList7"/>
    <dgm:cxn modelId="{34B5D9C4-61AE-4949-BB12-2D7E085E3095}" type="presOf" srcId="{ED779208-1702-44DB-A379-3A258254628C}" destId="{A57A66EF-86E7-48E7-B6C3-9FA5C1FEDF9B}" srcOrd="0" destOrd="0" presId="urn:microsoft.com/office/officeart/2005/8/layout/hList7"/>
    <dgm:cxn modelId="{298A1BD2-E659-434E-9B50-CF83734DAB8C}" type="presOf" srcId="{609F5614-D738-4318-B74B-8984F868A880}" destId="{420F226D-6AA1-4D94-A9B2-280702960178}" srcOrd="0" destOrd="0" presId="urn:microsoft.com/office/officeart/2005/8/layout/hList7"/>
    <dgm:cxn modelId="{88F4BAD6-CD36-4643-8435-6EB6ED6029C1}" type="presOf" srcId="{5E6B6E3C-5E83-4AE2-8392-328202287644}" destId="{0021F05C-0600-411F-BF89-B7C771ABFB6C}" srcOrd="0" destOrd="0" presId="urn:microsoft.com/office/officeart/2005/8/layout/hList7"/>
    <dgm:cxn modelId="{D2D6D5DB-AE01-4212-AA70-A80A0526C321}" type="presOf" srcId="{86FE240D-0AEE-465D-A986-A8783567F53C}" destId="{7333D439-4281-4EDA-9056-2B8A2A040981}" srcOrd="0" destOrd="0" presId="urn:microsoft.com/office/officeart/2005/8/layout/hList7"/>
    <dgm:cxn modelId="{F05F1CF1-64F4-455A-B8AF-34D6333D1D2C}" srcId="{11535D9B-5549-4D45-8D88-7BCEA78EEA27}" destId="{ED779208-1702-44DB-A379-3A258254628C}" srcOrd="4" destOrd="0" parTransId="{0BB97F36-4792-4D6F-9EB6-6EB1D6B94315}" sibTransId="{5C2F71D3-9C15-4497-B962-ABBE5B4B8381}"/>
    <dgm:cxn modelId="{030BA5CB-6C73-49C3-8057-58EFCF987464}" type="presParOf" srcId="{FED88EB6-C2D7-4A98-AD01-629809233F0E}" destId="{0EDCFD9B-D718-4BB5-B947-F0E2676F566B}" srcOrd="0" destOrd="0" presId="urn:microsoft.com/office/officeart/2005/8/layout/hList7"/>
    <dgm:cxn modelId="{94D042F9-0B3D-4C56-B54B-1B7C70558E74}" type="presParOf" srcId="{FED88EB6-C2D7-4A98-AD01-629809233F0E}" destId="{F3B55DC1-AC3C-49E9-A34D-B4348661F288}" srcOrd="1" destOrd="0" presId="urn:microsoft.com/office/officeart/2005/8/layout/hList7"/>
    <dgm:cxn modelId="{266DA3ED-8039-4736-8A39-96FFD8EFB842}" type="presParOf" srcId="{F3B55DC1-AC3C-49E9-A34D-B4348661F288}" destId="{63CDF497-2F12-4DB1-B249-72CD145253C6}" srcOrd="0" destOrd="0" presId="urn:microsoft.com/office/officeart/2005/8/layout/hList7"/>
    <dgm:cxn modelId="{3E793A1D-E0EF-4C76-A89F-767E928E2635}" type="presParOf" srcId="{63CDF497-2F12-4DB1-B249-72CD145253C6}" destId="{C93C407B-1F48-4BDC-A3A9-0F81852A4CF1}" srcOrd="0" destOrd="0" presId="urn:microsoft.com/office/officeart/2005/8/layout/hList7"/>
    <dgm:cxn modelId="{C3352C40-A38C-4F1D-9648-5CA61E952804}" type="presParOf" srcId="{63CDF497-2F12-4DB1-B249-72CD145253C6}" destId="{1DA7B591-B67C-4BE7-9C2B-7B2B659191DC}" srcOrd="1" destOrd="0" presId="urn:microsoft.com/office/officeart/2005/8/layout/hList7"/>
    <dgm:cxn modelId="{171418A7-99A7-4531-954E-577F1B9B7EB7}" type="presParOf" srcId="{63CDF497-2F12-4DB1-B249-72CD145253C6}" destId="{97762F43-D2A6-4893-B44C-869EA6C7405D}" srcOrd="2" destOrd="0" presId="urn:microsoft.com/office/officeart/2005/8/layout/hList7"/>
    <dgm:cxn modelId="{41646A52-213B-48DB-A3E1-544DDF321904}" type="presParOf" srcId="{63CDF497-2F12-4DB1-B249-72CD145253C6}" destId="{3137CAB9-B251-4034-9E82-8738A4E7F2B5}" srcOrd="3" destOrd="0" presId="urn:microsoft.com/office/officeart/2005/8/layout/hList7"/>
    <dgm:cxn modelId="{4D43D1FF-52D3-4633-9A51-D1F6357E8B4E}" type="presParOf" srcId="{F3B55DC1-AC3C-49E9-A34D-B4348661F288}" destId="{420F226D-6AA1-4D94-A9B2-280702960178}" srcOrd="1" destOrd="0" presId="urn:microsoft.com/office/officeart/2005/8/layout/hList7"/>
    <dgm:cxn modelId="{98B2537C-DD67-4901-A057-904B2A85536A}" type="presParOf" srcId="{F3B55DC1-AC3C-49E9-A34D-B4348661F288}" destId="{551DE36D-B9A4-400B-BB49-8333512C7A8D}" srcOrd="2" destOrd="0" presId="urn:microsoft.com/office/officeart/2005/8/layout/hList7"/>
    <dgm:cxn modelId="{5E15B59B-6219-4D4B-8AFE-D1E905E7527A}" type="presParOf" srcId="{551DE36D-B9A4-400B-BB49-8333512C7A8D}" destId="{9075A0C4-6633-4A95-9BBB-8B06513DDB76}" srcOrd="0" destOrd="0" presId="urn:microsoft.com/office/officeart/2005/8/layout/hList7"/>
    <dgm:cxn modelId="{B808625C-FBB6-4CF9-A4A4-E5E9BADD86E8}" type="presParOf" srcId="{551DE36D-B9A4-400B-BB49-8333512C7A8D}" destId="{96B6F39D-05B7-4F11-B4CC-E088F9B867E5}" srcOrd="1" destOrd="0" presId="urn:microsoft.com/office/officeart/2005/8/layout/hList7"/>
    <dgm:cxn modelId="{C6B579CC-9DCF-482F-91F5-71565D190819}" type="presParOf" srcId="{551DE36D-B9A4-400B-BB49-8333512C7A8D}" destId="{D459B54A-DD55-416B-8E26-18EF73612C61}" srcOrd="2" destOrd="0" presId="urn:microsoft.com/office/officeart/2005/8/layout/hList7"/>
    <dgm:cxn modelId="{B04A412D-DE56-405B-A07F-99E5EF536C80}" type="presParOf" srcId="{551DE36D-B9A4-400B-BB49-8333512C7A8D}" destId="{0FDF0F75-6654-47B5-AD31-8E5E250A27A4}" srcOrd="3" destOrd="0" presId="urn:microsoft.com/office/officeart/2005/8/layout/hList7"/>
    <dgm:cxn modelId="{F9D68212-E1F9-4043-B6DB-C579D399C3EC}" type="presParOf" srcId="{F3B55DC1-AC3C-49E9-A34D-B4348661F288}" destId="{438BF7F3-A516-4A11-9EE1-86CEF3D8CC50}" srcOrd="3" destOrd="0" presId="urn:microsoft.com/office/officeart/2005/8/layout/hList7"/>
    <dgm:cxn modelId="{BB5C9B1A-D3C2-4E25-8152-F8D372B70FF3}" type="presParOf" srcId="{F3B55DC1-AC3C-49E9-A34D-B4348661F288}" destId="{8AEEFBA8-8E25-48D7-A3D8-1058A9CA4228}" srcOrd="4" destOrd="0" presId="urn:microsoft.com/office/officeart/2005/8/layout/hList7"/>
    <dgm:cxn modelId="{E3BF1BB9-F7A3-4339-A429-58BA6F072C7A}" type="presParOf" srcId="{8AEEFBA8-8E25-48D7-A3D8-1058A9CA4228}" destId="{7333D439-4281-4EDA-9056-2B8A2A040981}" srcOrd="0" destOrd="0" presId="urn:microsoft.com/office/officeart/2005/8/layout/hList7"/>
    <dgm:cxn modelId="{2DC87889-41A7-4ACF-8683-E328421E60FE}" type="presParOf" srcId="{8AEEFBA8-8E25-48D7-A3D8-1058A9CA4228}" destId="{8E7D8F95-BC61-419C-974C-CF9CFA98BA26}" srcOrd="1" destOrd="0" presId="urn:microsoft.com/office/officeart/2005/8/layout/hList7"/>
    <dgm:cxn modelId="{8E343469-EEE8-4882-A608-3531590948A3}" type="presParOf" srcId="{8AEEFBA8-8E25-48D7-A3D8-1058A9CA4228}" destId="{E046295B-5E52-48EA-AF94-1E31E287714C}" srcOrd="2" destOrd="0" presId="urn:microsoft.com/office/officeart/2005/8/layout/hList7"/>
    <dgm:cxn modelId="{98F8F7DB-3935-4F39-91E5-B69079A65493}" type="presParOf" srcId="{8AEEFBA8-8E25-48D7-A3D8-1058A9CA4228}" destId="{D673C4D2-913A-4899-9325-C255E4C1C1C2}" srcOrd="3" destOrd="0" presId="urn:microsoft.com/office/officeart/2005/8/layout/hList7"/>
    <dgm:cxn modelId="{98FD543B-157C-4F4B-8882-81854D5FB9BF}" type="presParOf" srcId="{F3B55DC1-AC3C-49E9-A34D-B4348661F288}" destId="{0021F05C-0600-411F-BF89-B7C771ABFB6C}" srcOrd="5" destOrd="0" presId="urn:microsoft.com/office/officeart/2005/8/layout/hList7"/>
    <dgm:cxn modelId="{F55102C3-E16D-4A72-9F8D-DB5571FFC382}" type="presParOf" srcId="{F3B55DC1-AC3C-49E9-A34D-B4348661F288}" destId="{6F0DABF4-D208-423D-B5BE-ADBAF2294784}" srcOrd="6" destOrd="0" presId="urn:microsoft.com/office/officeart/2005/8/layout/hList7"/>
    <dgm:cxn modelId="{8D500CF0-63D8-49E7-943E-F75CA63ACF09}" type="presParOf" srcId="{6F0DABF4-D208-423D-B5BE-ADBAF2294784}" destId="{999ABA65-A095-45BB-AFC1-46E96A451B49}" srcOrd="0" destOrd="0" presId="urn:microsoft.com/office/officeart/2005/8/layout/hList7"/>
    <dgm:cxn modelId="{5DC02042-1565-4745-BF99-6EA49255D6B9}" type="presParOf" srcId="{6F0DABF4-D208-423D-B5BE-ADBAF2294784}" destId="{3C0FED7F-BD9F-4D83-A1D2-F9C5722CD7AC}" srcOrd="1" destOrd="0" presId="urn:microsoft.com/office/officeart/2005/8/layout/hList7"/>
    <dgm:cxn modelId="{335AF9DF-736F-4AAA-80F4-6CDBB9DA59BD}" type="presParOf" srcId="{6F0DABF4-D208-423D-B5BE-ADBAF2294784}" destId="{AEEC79F6-03FE-4A58-9301-F157F4DA6E08}" srcOrd="2" destOrd="0" presId="urn:microsoft.com/office/officeart/2005/8/layout/hList7"/>
    <dgm:cxn modelId="{FB79ED5C-B5FE-4F5A-9FDA-FF82533BBA67}" type="presParOf" srcId="{6F0DABF4-D208-423D-B5BE-ADBAF2294784}" destId="{3C1D65B7-230C-4EE2-92AA-3F7D98D38B04}" srcOrd="3" destOrd="0" presId="urn:microsoft.com/office/officeart/2005/8/layout/hList7"/>
    <dgm:cxn modelId="{CB32CF01-5978-4062-AEB4-AA8241DFFC4C}" type="presParOf" srcId="{F3B55DC1-AC3C-49E9-A34D-B4348661F288}" destId="{DEE36F0C-23AB-4C26-B665-CFBBDD7C0811}" srcOrd="7" destOrd="0" presId="urn:microsoft.com/office/officeart/2005/8/layout/hList7"/>
    <dgm:cxn modelId="{17E86ECB-B164-4B77-8258-EB7442494EBC}" type="presParOf" srcId="{F3B55DC1-AC3C-49E9-A34D-B4348661F288}" destId="{C8602744-E261-4B6A-91D1-546E34C691E3}" srcOrd="8" destOrd="0" presId="urn:microsoft.com/office/officeart/2005/8/layout/hList7"/>
    <dgm:cxn modelId="{D8805E52-2C0E-460C-A6DF-181134A73D9C}" type="presParOf" srcId="{C8602744-E261-4B6A-91D1-546E34C691E3}" destId="{A57A66EF-86E7-48E7-B6C3-9FA5C1FEDF9B}" srcOrd="0" destOrd="0" presId="urn:microsoft.com/office/officeart/2005/8/layout/hList7"/>
    <dgm:cxn modelId="{E189B8C4-02D4-4D20-AEA3-A20B7DCC8CCE}" type="presParOf" srcId="{C8602744-E261-4B6A-91D1-546E34C691E3}" destId="{90D457D0-C0A2-44E9-8A47-26C329FBED4F}" srcOrd="1" destOrd="0" presId="urn:microsoft.com/office/officeart/2005/8/layout/hList7"/>
    <dgm:cxn modelId="{0E10093E-9EBC-4AF5-8EDD-AFE4803ADB5A}" type="presParOf" srcId="{C8602744-E261-4B6A-91D1-546E34C691E3}" destId="{0A3209BA-8015-44A2-B129-A25FBEA1B98B}" srcOrd="2" destOrd="0" presId="urn:microsoft.com/office/officeart/2005/8/layout/hList7"/>
    <dgm:cxn modelId="{1F3733E0-4E86-4672-B699-02166A0776C2}" type="presParOf" srcId="{C8602744-E261-4B6A-91D1-546E34C691E3}" destId="{FC4243D0-CF45-4257-A260-320A71C25533}" srcOrd="3" destOrd="0" presId="urn:microsoft.com/office/officeart/2005/8/layout/hList7"/>
    <dgm:cxn modelId="{20E291E3-7B4A-48E9-9555-C5BC1E6B8028}" type="presParOf" srcId="{F3B55DC1-AC3C-49E9-A34D-B4348661F288}" destId="{71B91658-D68F-4069-A417-A56EBB4E311A}" srcOrd="9" destOrd="0" presId="urn:microsoft.com/office/officeart/2005/8/layout/hList7"/>
    <dgm:cxn modelId="{92121699-BBBB-4BEF-9D3B-7831BCBC6429}" type="presParOf" srcId="{F3B55DC1-AC3C-49E9-A34D-B4348661F288}" destId="{C2F68E78-5FAB-45DA-BE12-C0FA12CC2574}" srcOrd="10" destOrd="0" presId="urn:microsoft.com/office/officeart/2005/8/layout/hList7"/>
    <dgm:cxn modelId="{0C3175DE-F3CB-47AB-BC4A-B103D1BB49A4}" type="presParOf" srcId="{C2F68E78-5FAB-45DA-BE12-C0FA12CC2574}" destId="{D3591F22-4FC3-4F6E-A116-B9EB2CF61101}" srcOrd="0" destOrd="0" presId="urn:microsoft.com/office/officeart/2005/8/layout/hList7"/>
    <dgm:cxn modelId="{988230EA-74D7-4652-AF5F-DA2A28BDE347}" type="presParOf" srcId="{C2F68E78-5FAB-45DA-BE12-C0FA12CC2574}" destId="{AB1CA3E2-20FC-4CCF-8F71-FF6C569383A9}" srcOrd="1" destOrd="0" presId="urn:microsoft.com/office/officeart/2005/8/layout/hList7"/>
    <dgm:cxn modelId="{0B1E2CED-ED08-4305-A0E7-15E7E29ABDAE}" type="presParOf" srcId="{C2F68E78-5FAB-45DA-BE12-C0FA12CC2574}" destId="{D3D9879F-D7E0-483D-9A7A-07F4D8153C56}" srcOrd="2" destOrd="0" presId="urn:microsoft.com/office/officeart/2005/8/layout/hList7"/>
    <dgm:cxn modelId="{2785F7B8-31BB-4E4F-9931-6F9DDB16D399}" type="presParOf" srcId="{C2F68E78-5FAB-45DA-BE12-C0FA12CC2574}" destId="{416801F1-CCF6-4BB8-B596-F92B3D816BE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73A032-9606-4A06-96CF-6F131538904D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ED2A8977-4702-4F7B-BBB8-1E4832B5E1F9}">
      <dgm:prSet/>
      <dgm:spPr/>
      <dgm:t>
        <a:bodyPr/>
        <a:lstStyle/>
        <a:p>
          <a:r>
            <a:rPr lang="es-CL" dirty="0"/>
            <a:t>Exorcismos</a:t>
          </a:r>
        </a:p>
        <a:p>
          <a:r>
            <a:rPr lang="es-CL" dirty="0"/>
            <a:t>7</a:t>
          </a:r>
        </a:p>
      </dgm:t>
    </dgm:pt>
    <dgm:pt modelId="{9AB50CC9-68B1-4138-884B-630A30410599}" type="parTrans" cxnId="{2420A5F9-0018-480C-86F1-134CE5AEE9A7}">
      <dgm:prSet/>
      <dgm:spPr/>
      <dgm:t>
        <a:bodyPr/>
        <a:lstStyle/>
        <a:p>
          <a:endParaRPr lang="es-CL"/>
        </a:p>
      </dgm:t>
    </dgm:pt>
    <dgm:pt modelId="{C60C6512-4B9C-496C-A3D7-5418588C3BAD}" type="sibTrans" cxnId="{2420A5F9-0018-480C-86F1-134CE5AEE9A7}">
      <dgm:prSet/>
      <dgm:spPr/>
      <dgm:t>
        <a:bodyPr/>
        <a:lstStyle/>
        <a:p>
          <a:endParaRPr lang="es-CL"/>
        </a:p>
      </dgm:t>
    </dgm:pt>
    <dgm:pt modelId="{6C306450-C343-42CE-9522-4EC72738B7DC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CL" dirty="0"/>
            <a:t>Curaciones</a:t>
          </a:r>
        </a:p>
        <a:p>
          <a:r>
            <a:rPr lang="es-CL" dirty="0"/>
            <a:t>17</a:t>
          </a:r>
        </a:p>
      </dgm:t>
    </dgm:pt>
    <dgm:pt modelId="{931EF199-3920-4BDA-9203-85D111C5115D}" type="parTrans" cxnId="{FD25FA37-B45D-4A37-B980-C68E2DB5A799}">
      <dgm:prSet/>
      <dgm:spPr/>
      <dgm:t>
        <a:bodyPr/>
        <a:lstStyle/>
        <a:p>
          <a:endParaRPr lang="es-CL"/>
        </a:p>
      </dgm:t>
    </dgm:pt>
    <dgm:pt modelId="{D9DB133A-5245-4BB6-AAA8-AACFC2254918}" type="sibTrans" cxnId="{FD25FA37-B45D-4A37-B980-C68E2DB5A799}">
      <dgm:prSet/>
      <dgm:spPr/>
      <dgm:t>
        <a:bodyPr/>
        <a:lstStyle/>
        <a:p>
          <a:endParaRPr lang="es-CL"/>
        </a:p>
      </dgm:t>
    </dgm:pt>
    <dgm:pt modelId="{F54DF547-EF97-4150-8A95-C3EBE896903D}">
      <dgm:prSet/>
      <dgm:spPr>
        <a:solidFill>
          <a:srgbClr val="FFC000"/>
        </a:solidFill>
      </dgm:spPr>
      <dgm:t>
        <a:bodyPr/>
        <a:lstStyle/>
        <a:p>
          <a:r>
            <a:rPr lang="es-CL" dirty="0"/>
            <a:t>Resurrección</a:t>
          </a:r>
        </a:p>
        <a:p>
          <a:r>
            <a:rPr lang="es-CL" dirty="0"/>
            <a:t>4</a:t>
          </a:r>
        </a:p>
      </dgm:t>
    </dgm:pt>
    <dgm:pt modelId="{80FED6BB-A81D-465E-BB9A-E0E07B76110C}" type="parTrans" cxnId="{D771F538-9B2F-4F05-9D21-C3E85D631B3B}">
      <dgm:prSet/>
      <dgm:spPr/>
      <dgm:t>
        <a:bodyPr/>
        <a:lstStyle/>
        <a:p>
          <a:endParaRPr lang="es-CL"/>
        </a:p>
      </dgm:t>
    </dgm:pt>
    <dgm:pt modelId="{D40008BF-DECF-4F6A-85A9-F5D33C1EDDAC}" type="sibTrans" cxnId="{D771F538-9B2F-4F05-9D21-C3E85D631B3B}">
      <dgm:prSet/>
      <dgm:spPr/>
      <dgm:t>
        <a:bodyPr/>
        <a:lstStyle/>
        <a:p>
          <a:endParaRPr lang="es-CL"/>
        </a:p>
      </dgm:t>
    </dgm:pt>
    <dgm:pt modelId="{CF642AA7-E723-46B0-B213-2D89AFA76BC2}">
      <dgm:prSet/>
      <dgm:spPr/>
      <dgm:t>
        <a:bodyPr/>
        <a:lstStyle/>
        <a:p>
          <a:r>
            <a:rPr lang="es-CL" dirty="0"/>
            <a:t>Control sobre la naturaleza</a:t>
          </a:r>
        </a:p>
        <a:p>
          <a:r>
            <a:rPr lang="es-CL" dirty="0"/>
            <a:t>10</a:t>
          </a:r>
        </a:p>
      </dgm:t>
    </dgm:pt>
    <dgm:pt modelId="{52940558-1FF3-4927-8E5B-F188C35A93DA}" type="parTrans" cxnId="{5C99181F-F47B-4478-ADA7-58E0AB150A3D}">
      <dgm:prSet/>
      <dgm:spPr/>
      <dgm:t>
        <a:bodyPr/>
        <a:lstStyle/>
        <a:p>
          <a:endParaRPr lang="es-CL"/>
        </a:p>
      </dgm:t>
    </dgm:pt>
    <dgm:pt modelId="{4EBBFC97-C758-4595-9EDE-4D95EFDA9272}" type="sibTrans" cxnId="{5C99181F-F47B-4478-ADA7-58E0AB150A3D}">
      <dgm:prSet/>
      <dgm:spPr/>
      <dgm:t>
        <a:bodyPr/>
        <a:lstStyle/>
        <a:p>
          <a:endParaRPr lang="es-CL"/>
        </a:p>
      </dgm:t>
    </dgm:pt>
    <dgm:pt modelId="{4C967F9B-0CB8-4FB4-BC58-191C5722FA63}" type="pres">
      <dgm:prSet presAssocID="{A073A032-9606-4A06-96CF-6F131538904D}" presName="Name0" presStyleCnt="0">
        <dgm:presLayoutVars>
          <dgm:dir/>
          <dgm:resizeHandles val="exact"/>
        </dgm:presLayoutVars>
      </dgm:prSet>
      <dgm:spPr/>
    </dgm:pt>
    <dgm:pt modelId="{89649DD3-0B8F-48AD-9CCD-6F91CABA3FDA}" type="pres">
      <dgm:prSet presAssocID="{A073A032-9606-4A06-96CF-6F131538904D}" presName="fgShape" presStyleLbl="fgShp" presStyleIdx="0" presStyleCnt="1"/>
      <dgm:spPr/>
    </dgm:pt>
    <dgm:pt modelId="{FE3F5459-9B07-41DA-B9C0-537C4E0A4564}" type="pres">
      <dgm:prSet presAssocID="{A073A032-9606-4A06-96CF-6F131538904D}" presName="linComp" presStyleCnt="0"/>
      <dgm:spPr/>
    </dgm:pt>
    <dgm:pt modelId="{EFA0965A-3AA9-434B-AFF7-E1A430A2CFBF}" type="pres">
      <dgm:prSet presAssocID="{ED2A8977-4702-4F7B-BBB8-1E4832B5E1F9}" presName="compNode" presStyleCnt="0"/>
      <dgm:spPr/>
    </dgm:pt>
    <dgm:pt modelId="{97327FAE-C4D2-416D-8C12-609727027A31}" type="pres">
      <dgm:prSet presAssocID="{ED2A8977-4702-4F7B-BBB8-1E4832B5E1F9}" presName="bkgdShape" presStyleLbl="node1" presStyleIdx="0" presStyleCnt="4"/>
      <dgm:spPr/>
    </dgm:pt>
    <dgm:pt modelId="{A3E1B203-8AB7-4A6F-BA1B-F21F39C3475F}" type="pres">
      <dgm:prSet presAssocID="{ED2A8977-4702-4F7B-BBB8-1E4832B5E1F9}" presName="nodeTx" presStyleLbl="node1" presStyleIdx="0" presStyleCnt="4">
        <dgm:presLayoutVars>
          <dgm:bulletEnabled val="1"/>
        </dgm:presLayoutVars>
      </dgm:prSet>
      <dgm:spPr/>
    </dgm:pt>
    <dgm:pt modelId="{B16B0A3D-6BF1-4ED3-887A-9BCFF2819121}" type="pres">
      <dgm:prSet presAssocID="{ED2A8977-4702-4F7B-BBB8-1E4832B5E1F9}" presName="invisiNode" presStyleLbl="node1" presStyleIdx="0" presStyleCnt="4"/>
      <dgm:spPr/>
    </dgm:pt>
    <dgm:pt modelId="{FA87333B-CB9F-471B-9301-EA9C48FE375B}" type="pres">
      <dgm:prSet presAssocID="{ED2A8977-4702-4F7B-BBB8-1E4832B5E1F9}" presName="imagNode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FDA284A7-B608-41EC-B0AE-932F2F12F605}" type="pres">
      <dgm:prSet presAssocID="{C60C6512-4B9C-496C-A3D7-5418588C3BAD}" presName="sibTrans" presStyleLbl="sibTrans2D1" presStyleIdx="0" presStyleCnt="0"/>
      <dgm:spPr/>
    </dgm:pt>
    <dgm:pt modelId="{6F3E34BF-CB31-4C6E-AD01-0DD44C02485E}" type="pres">
      <dgm:prSet presAssocID="{6C306450-C343-42CE-9522-4EC72738B7DC}" presName="compNode" presStyleCnt="0"/>
      <dgm:spPr/>
    </dgm:pt>
    <dgm:pt modelId="{1F823C12-D92E-4CE2-8387-63635F324394}" type="pres">
      <dgm:prSet presAssocID="{6C306450-C343-42CE-9522-4EC72738B7DC}" presName="bkgdShape" presStyleLbl="node1" presStyleIdx="1" presStyleCnt="4"/>
      <dgm:spPr/>
    </dgm:pt>
    <dgm:pt modelId="{D3CFF6F1-ADE1-4B9D-A455-773A222E59BB}" type="pres">
      <dgm:prSet presAssocID="{6C306450-C343-42CE-9522-4EC72738B7DC}" presName="nodeTx" presStyleLbl="node1" presStyleIdx="1" presStyleCnt="4">
        <dgm:presLayoutVars>
          <dgm:bulletEnabled val="1"/>
        </dgm:presLayoutVars>
      </dgm:prSet>
      <dgm:spPr/>
    </dgm:pt>
    <dgm:pt modelId="{4D09BD7D-AF32-4E9B-B55F-DAEC05869B29}" type="pres">
      <dgm:prSet presAssocID="{6C306450-C343-42CE-9522-4EC72738B7DC}" presName="invisiNode" presStyleLbl="node1" presStyleIdx="1" presStyleCnt="4"/>
      <dgm:spPr/>
    </dgm:pt>
    <dgm:pt modelId="{C6D20076-E392-4E56-B3F8-9EE6964816B0}" type="pres">
      <dgm:prSet presAssocID="{6C306450-C343-42CE-9522-4EC72738B7DC}" presName="imagNode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t="-21000" b="-21000"/>
          </a:stretch>
        </a:blipFill>
      </dgm:spPr>
    </dgm:pt>
    <dgm:pt modelId="{A7352540-F6EC-4F44-83DE-600F5AC7E8A1}" type="pres">
      <dgm:prSet presAssocID="{D9DB133A-5245-4BB6-AAA8-AACFC2254918}" presName="sibTrans" presStyleLbl="sibTrans2D1" presStyleIdx="0" presStyleCnt="0"/>
      <dgm:spPr/>
    </dgm:pt>
    <dgm:pt modelId="{B403BE6C-60FF-4EDB-93FB-C06F8925E6A7}" type="pres">
      <dgm:prSet presAssocID="{F54DF547-EF97-4150-8A95-C3EBE896903D}" presName="compNode" presStyleCnt="0"/>
      <dgm:spPr/>
    </dgm:pt>
    <dgm:pt modelId="{DC841107-A5C1-4658-8899-A22CEBA33BB7}" type="pres">
      <dgm:prSet presAssocID="{F54DF547-EF97-4150-8A95-C3EBE896903D}" presName="bkgdShape" presStyleLbl="node1" presStyleIdx="2" presStyleCnt="4"/>
      <dgm:spPr/>
    </dgm:pt>
    <dgm:pt modelId="{16C738C3-BA8A-4057-9D1E-549AAB1BF58B}" type="pres">
      <dgm:prSet presAssocID="{F54DF547-EF97-4150-8A95-C3EBE896903D}" presName="nodeTx" presStyleLbl="node1" presStyleIdx="2" presStyleCnt="4">
        <dgm:presLayoutVars>
          <dgm:bulletEnabled val="1"/>
        </dgm:presLayoutVars>
      </dgm:prSet>
      <dgm:spPr/>
    </dgm:pt>
    <dgm:pt modelId="{776662A6-9D35-4B0F-ACD5-3327F380C716}" type="pres">
      <dgm:prSet presAssocID="{F54DF547-EF97-4150-8A95-C3EBE896903D}" presName="invisiNode" presStyleLbl="node1" presStyleIdx="2" presStyleCnt="4"/>
      <dgm:spPr/>
    </dgm:pt>
    <dgm:pt modelId="{76C687C6-2860-4719-8CAA-43813C930061}" type="pres">
      <dgm:prSet presAssocID="{F54DF547-EF97-4150-8A95-C3EBE896903D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2B925BD7-2AF0-4ABD-A873-1E7E66C29E96}" type="pres">
      <dgm:prSet presAssocID="{D40008BF-DECF-4F6A-85A9-F5D33C1EDDAC}" presName="sibTrans" presStyleLbl="sibTrans2D1" presStyleIdx="0" presStyleCnt="0"/>
      <dgm:spPr/>
    </dgm:pt>
    <dgm:pt modelId="{ACC0EC31-39FB-4CB4-9C04-86DFB7656E48}" type="pres">
      <dgm:prSet presAssocID="{CF642AA7-E723-46B0-B213-2D89AFA76BC2}" presName="compNode" presStyleCnt="0"/>
      <dgm:spPr/>
    </dgm:pt>
    <dgm:pt modelId="{ED40AE6D-1899-47E7-BF8A-40335F3806B5}" type="pres">
      <dgm:prSet presAssocID="{CF642AA7-E723-46B0-B213-2D89AFA76BC2}" presName="bkgdShape" presStyleLbl="node1" presStyleIdx="3" presStyleCnt="4"/>
      <dgm:spPr/>
    </dgm:pt>
    <dgm:pt modelId="{C7F6DE9D-929A-40D0-9F93-A293EBEBDE3A}" type="pres">
      <dgm:prSet presAssocID="{CF642AA7-E723-46B0-B213-2D89AFA76BC2}" presName="nodeTx" presStyleLbl="node1" presStyleIdx="3" presStyleCnt="4">
        <dgm:presLayoutVars>
          <dgm:bulletEnabled val="1"/>
        </dgm:presLayoutVars>
      </dgm:prSet>
      <dgm:spPr/>
    </dgm:pt>
    <dgm:pt modelId="{BB116BF0-7CFA-4EDD-9A5F-E3B1FEF07511}" type="pres">
      <dgm:prSet presAssocID="{CF642AA7-E723-46B0-B213-2D89AFA76BC2}" presName="invisiNode" presStyleLbl="node1" presStyleIdx="3" presStyleCnt="4"/>
      <dgm:spPr/>
    </dgm:pt>
    <dgm:pt modelId="{2223F34A-4B9B-4CC4-B0B1-41912B0D6F01}" type="pres">
      <dgm:prSet presAssocID="{CF642AA7-E723-46B0-B213-2D89AFA76BC2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</dgm:ptLst>
  <dgm:cxnLst>
    <dgm:cxn modelId="{5C99181F-F47B-4478-ADA7-58E0AB150A3D}" srcId="{A073A032-9606-4A06-96CF-6F131538904D}" destId="{CF642AA7-E723-46B0-B213-2D89AFA76BC2}" srcOrd="3" destOrd="0" parTransId="{52940558-1FF3-4927-8E5B-F188C35A93DA}" sibTransId="{4EBBFC97-C758-4595-9EDE-4D95EFDA9272}"/>
    <dgm:cxn modelId="{54AF8134-1A15-41EA-9321-27250FBA4EEC}" type="presOf" srcId="{ED2A8977-4702-4F7B-BBB8-1E4832B5E1F9}" destId="{97327FAE-C4D2-416D-8C12-609727027A31}" srcOrd="0" destOrd="0" presId="urn:microsoft.com/office/officeart/2005/8/layout/hList7"/>
    <dgm:cxn modelId="{DDA07E36-33E1-43C5-A824-48B4B55A3CDD}" type="presOf" srcId="{D40008BF-DECF-4F6A-85A9-F5D33C1EDDAC}" destId="{2B925BD7-2AF0-4ABD-A873-1E7E66C29E96}" srcOrd="0" destOrd="0" presId="urn:microsoft.com/office/officeart/2005/8/layout/hList7"/>
    <dgm:cxn modelId="{FD25FA37-B45D-4A37-B980-C68E2DB5A799}" srcId="{A073A032-9606-4A06-96CF-6F131538904D}" destId="{6C306450-C343-42CE-9522-4EC72738B7DC}" srcOrd="1" destOrd="0" parTransId="{931EF199-3920-4BDA-9203-85D111C5115D}" sibTransId="{D9DB133A-5245-4BB6-AAA8-AACFC2254918}"/>
    <dgm:cxn modelId="{D771F538-9B2F-4F05-9D21-C3E85D631B3B}" srcId="{A073A032-9606-4A06-96CF-6F131538904D}" destId="{F54DF547-EF97-4150-8A95-C3EBE896903D}" srcOrd="2" destOrd="0" parTransId="{80FED6BB-A81D-465E-BB9A-E0E07B76110C}" sibTransId="{D40008BF-DECF-4F6A-85A9-F5D33C1EDDAC}"/>
    <dgm:cxn modelId="{31B60E57-E07E-4E91-B40D-06026E1D5D67}" type="presOf" srcId="{6C306450-C343-42CE-9522-4EC72738B7DC}" destId="{1F823C12-D92E-4CE2-8387-63635F324394}" srcOrd="0" destOrd="0" presId="urn:microsoft.com/office/officeart/2005/8/layout/hList7"/>
    <dgm:cxn modelId="{382A1E87-E43F-4E59-9A1A-3BA59FB21DD0}" type="presOf" srcId="{6C306450-C343-42CE-9522-4EC72738B7DC}" destId="{D3CFF6F1-ADE1-4B9D-A455-773A222E59BB}" srcOrd="1" destOrd="0" presId="urn:microsoft.com/office/officeart/2005/8/layout/hList7"/>
    <dgm:cxn modelId="{3FD24692-FD4B-41E0-ADF7-28958B3934F2}" type="presOf" srcId="{A073A032-9606-4A06-96CF-6F131538904D}" destId="{4C967F9B-0CB8-4FB4-BC58-191C5722FA63}" srcOrd="0" destOrd="0" presId="urn:microsoft.com/office/officeart/2005/8/layout/hList7"/>
    <dgm:cxn modelId="{AD508B9F-5C58-4DA2-9543-F771BD01D929}" type="presOf" srcId="{F54DF547-EF97-4150-8A95-C3EBE896903D}" destId="{DC841107-A5C1-4658-8899-A22CEBA33BB7}" srcOrd="0" destOrd="0" presId="urn:microsoft.com/office/officeart/2005/8/layout/hList7"/>
    <dgm:cxn modelId="{96390CB0-77F2-4CD1-A241-4A320AE0D3CE}" type="presOf" srcId="{CF642AA7-E723-46B0-B213-2D89AFA76BC2}" destId="{ED40AE6D-1899-47E7-BF8A-40335F3806B5}" srcOrd="0" destOrd="0" presId="urn:microsoft.com/office/officeart/2005/8/layout/hList7"/>
    <dgm:cxn modelId="{2B0EC9B9-85B2-4BFA-81DB-BE73CBE5D7F2}" type="presOf" srcId="{C60C6512-4B9C-496C-A3D7-5418588C3BAD}" destId="{FDA284A7-B608-41EC-B0AE-932F2F12F605}" srcOrd="0" destOrd="0" presId="urn:microsoft.com/office/officeart/2005/8/layout/hList7"/>
    <dgm:cxn modelId="{17913DD7-F5EA-4B3E-AA37-8262A405870A}" type="presOf" srcId="{F54DF547-EF97-4150-8A95-C3EBE896903D}" destId="{16C738C3-BA8A-4057-9D1E-549AAB1BF58B}" srcOrd="1" destOrd="0" presId="urn:microsoft.com/office/officeart/2005/8/layout/hList7"/>
    <dgm:cxn modelId="{6C5D84E0-0088-428D-B502-DB46E3287A57}" type="presOf" srcId="{D9DB133A-5245-4BB6-AAA8-AACFC2254918}" destId="{A7352540-F6EC-4F44-83DE-600F5AC7E8A1}" srcOrd="0" destOrd="0" presId="urn:microsoft.com/office/officeart/2005/8/layout/hList7"/>
    <dgm:cxn modelId="{DE2629F2-4B08-4BFB-9C4E-A1D7FA39CE1A}" type="presOf" srcId="{CF642AA7-E723-46B0-B213-2D89AFA76BC2}" destId="{C7F6DE9D-929A-40D0-9F93-A293EBEBDE3A}" srcOrd="1" destOrd="0" presId="urn:microsoft.com/office/officeart/2005/8/layout/hList7"/>
    <dgm:cxn modelId="{2420A5F9-0018-480C-86F1-134CE5AEE9A7}" srcId="{A073A032-9606-4A06-96CF-6F131538904D}" destId="{ED2A8977-4702-4F7B-BBB8-1E4832B5E1F9}" srcOrd="0" destOrd="0" parTransId="{9AB50CC9-68B1-4138-884B-630A30410599}" sibTransId="{C60C6512-4B9C-496C-A3D7-5418588C3BAD}"/>
    <dgm:cxn modelId="{94254BFB-08D0-407D-BECA-6E6886D094AE}" type="presOf" srcId="{ED2A8977-4702-4F7B-BBB8-1E4832B5E1F9}" destId="{A3E1B203-8AB7-4A6F-BA1B-F21F39C3475F}" srcOrd="1" destOrd="0" presId="urn:microsoft.com/office/officeart/2005/8/layout/hList7"/>
    <dgm:cxn modelId="{D11C1779-6A4D-47D4-BD4A-B4D8C91E437F}" type="presParOf" srcId="{4C967F9B-0CB8-4FB4-BC58-191C5722FA63}" destId="{89649DD3-0B8F-48AD-9CCD-6F91CABA3FDA}" srcOrd="0" destOrd="0" presId="urn:microsoft.com/office/officeart/2005/8/layout/hList7"/>
    <dgm:cxn modelId="{439312FD-EE4B-4ED7-9CEB-0350697489A0}" type="presParOf" srcId="{4C967F9B-0CB8-4FB4-BC58-191C5722FA63}" destId="{FE3F5459-9B07-41DA-B9C0-537C4E0A4564}" srcOrd="1" destOrd="0" presId="urn:microsoft.com/office/officeart/2005/8/layout/hList7"/>
    <dgm:cxn modelId="{F61B2F08-BD13-4CB3-99A5-C1E28F0A54A5}" type="presParOf" srcId="{FE3F5459-9B07-41DA-B9C0-537C4E0A4564}" destId="{EFA0965A-3AA9-434B-AFF7-E1A430A2CFBF}" srcOrd="0" destOrd="0" presId="urn:microsoft.com/office/officeart/2005/8/layout/hList7"/>
    <dgm:cxn modelId="{255B4B66-660C-4961-AE5E-46E486D9AE6B}" type="presParOf" srcId="{EFA0965A-3AA9-434B-AFF7-E1A430A2CFBF}" destId="{97327FAE-C4D2-416D-8C12-609727027A31}" srcOrd="0" destOrd="0" presId="urn:microsoft.com/office/officeart/2005/8/layout/hList7"/>
    <dgm:cxn modelId="{FFBFFB1E-CA95-4833-ABDF-5CECCE80C689}" type="presParOf" srcId="{EFA0965A-3AA9-434B-AFF7-E1A430A2CFBF}" destId="{A3E1B203-8AB7-4A6F-BA1B-F21F39C3475F}" srcOrd="1" destOrd="0" presId="urn:microsoft.com/office/officeart/2005/8/layout/hList7"/>
    <dgm:cxn modelId="{E8A674D7-2EBC-422B-94F4-1BD7CB995163}" type="presParOf" srcId="{EFA0965A-3AA9-434B-AFF7-E1A430A2CFBF}" destId="{B16B0A3D-6BF1-4ED3-887A-9BCFF2819121}" srcOrd="2" destOrd="0" presId="urn:microsoft.com/office/officeart/2005/8/layout/hList7"/>
    <dgm:cxn modelId="{045265E0-3ECA-4337-8B21-5EB8B2780826}" type="presParOf" srcId="{EFA0965A-3AA9-434B-AFF7-E1A430A2CFBF}" destId="{FA87333B-CB9F-471B-9301-EA9C48FE375B}" srcOrd="3" destOrd="0" presId="urn:microsoft.com/office/officeart/2005/8/layout/hList7"/>
    <dgm:cxn modelId="{D0F89364-EC90-498E-8E83-0CF7950F42FC}" type="presParOf" srcId="{FE3F5459-9B07-41DA-B9C0-537C4E0A4564}" destId="{FDA284A7-B608-41EC-B0AE-932F2F12F605}" srcOrd="1" destOrd="0" presId="urn:microsoft.com/office/officeart/2005/8/layout/hList7"/>
    <dgm:cxn modelId="{143A5281-98EB-48D1-ADB8-6679D1C194D2}" type="presParOf" srcId="{FE3F5459-9B07-41DA-B9C0-537C4E0A4564}" destId="{6F3E34BF-CB31-4C6E-AD01-0DD44C02485E}" srcOrd="2" destOrd="0" presId="urn:microsoft.com/office/officeart/2005/8/layout/hList7"/>
    <dgm:cxn modelId="{F61033C6-AC32-4842-9C58-EBB3F2ECE096}" type="presParOf" srcId="{6F3E34BF-CB31-4C6E-AD01-0DD44C02485E}" destId="{1F823C12-D92E-4CE2-8387-63635F324394}" srcOrd="0" destOrd="0" presId="urn:microsoft.com/office/officeart/2005/8/layout/hList7"/>
    <dgm:cxn modelId="{018DBA1D-4B6B-4832-8FE0-3AB95B0B3DD2}" type="presParOf" srcId="{6F3E34BF-CB31-4C6E-AD01-0DD44C02485E}" destId="{D3CFF6F1-ADE1-4B9D-A455-773A222E59BB}" srcOrd="1" destOrd="0" presId="urn:microsoft.com/office/officeart/2005/8/layout/hList7"/>
    <dgm:cxn modelId="{B24FEA74-B83C-4287-A99D-090C8DAD9423}" type="presParOf" srcId="{6F3E34BF-CB31-4C6E-AD01-0DD44C02485E}" destId="{4D09BD7D-AF32-4E9B-B55F-DAEC05869B29}" srcOrd="2" destOrd="0" presId="urn:microsoft.com/office/officeart/2005/8/layout/hList7"/>
    <dgm:cxn modelId="{EF127ED4-75E5-4EE8-BAA5-BDFF04C4608F}" type="presParOf" srcId="{6F3E34BF-CB31-4C6E-AD01-0DD44C02485E}" destId="{C6D20076-E392-4E56-B3F8-9EE6964816B0}" srcOrd="3" destOrd="0" presId="urn:microsoft.com/office/officeart/2005/8/layout/hList7"/>
    <dgm:cxn modelId="{A647E9E7-553E-4894-8D96-D5B272DE856D}" type="presParOf" srcId="{FE3F5459-9B07-41DA-B9C0-537C4E0A4564}" destId="{A7352540-F6EC-4F44-83DE-600F5AC7E8A1}" srcOrd="3" destOrd="0" presId="urn:microsoft.com/office/officeart/2005/8/layout/hList7"/>
    <dgm:cxn modelId="{EBF32251-75D4-4590-BF64-7DF145BF0E65}" type="presParOf" srcId="{FE3F5459-9B07-41DA-B9C0-537C4E0A4564}" destId="{B403BE6C-60FF-4EDB-93FB-C06F8925E6A7}" srcOrd="4" destOrd="0" presId="urn:microsoft.com/office/officeart/2005/8/layout/hList7"/>
    <dgm:cxn modelId="{F598A8D9-2658-49CF-896D-13AA9D478C73}" type="presParOf" srcId="{B403BE6C-60FF-4EDB-93FB-C06F8925E6A7}" destId="{DC841107-A5C1-4658-8899-A22CEBA33BB7}" srcOrd="0" destOrd="0" presId="urn:microsoft.com/office/officeart/2005/8/layout/hList7"/>
    <dgm:cxn modelId="{BDFF2E16-A5F8-40AE-995C-5E6BCB179144}" type="presParOf" srcId="{B403BE6C-60FF-4EDB-93FB-C06F8925E6A7}" destId="{16C738C3-BA8A-4057-9D1E-549AAB1BF58B}" srcOrd="1" destOrd="0" presId="urn:microsoft.com/office/officeart/2005/8/layout/hList7"/>
    <dgm:cxn modelId="{3C5F7CFD-BDA8-48A4-AEEC-4A87315EA03E}" type="presParOf" srcId="{B403BE6C-60FF-4EDB-93FB-C06F8925E6A7}" destId="{776662A6-9D35-4B0F-ACD5-3327F380C716}" srcOrd="2" destOrd="0" presId="urn:microsoft.com/office/officeart/2005/8/layout/hList7"/>
    <dgm:cxn modelId="{2CC0C3B9-B214-4FE2-9F0B-D5375EA30C99}" type="presParOf" srcId="{B403BE6C-60FF-4EDB-93FB-C06F8925E6A7}" destId="{76C687C6-2860-4719-8CAA-43813C930061}" srcOrd="3" destOrd="0" presId="urn:microsoft.com/office/officeart/2005/8/layout/hList7"/>
    <dgm:cxn modelId="{F7DFABD0-C53E-4DBF-871A-B61BD567AF6B}" type="presParOf" srcId="{FE3F5459-9B07-41DA-B9C0-537C4E0A4564}" destId="{2B925BD7-2AF0-4ABD-A873-1E7E66C29E96}" srcOrd="5" destOrd="0" presId="urn:microsoft.com/office/officeart/2005/8/layout/hList7"/>
    <dgm:cxn modelId="{67699833-6489-4447-B6C7-1D4573310FAD}" type="presParOf" srcId="{FE3F5459-9B07-41DA-B9C0-537C4E0A4564}" destId="{ACC0EC31-39FB-4CB4-9C04-86DFB7656E48}" srcOrd="6" destOrd="0" presId="urn:microsoft.com/office/officeart/2005/8/layout/hList7"/>
    <dgm:cxn modelId="{719E2260-63B3-46CE-9344-47A40841F183}" type="presParOf" srcId="{ACC0EC31-39FB-4CB4-9C04-86DFB7656E48}" destId="{ED40AE6D-1899-47E7-BF8A-40335F3806B5}" srcOrd="0" destOrd="0" presId="urn:microsoft.com/office/officeart/2005/8/layout/hList7"/>
    <dgm:cxn modelId="{93F5E685-E8C3-4C7D-B4A4-25D3E830AAE3}" type="presParOf" srcId="{ACC0EC31-39FB-4CB4-9C04-86DFB7656E48}" destId="{C7F6DE9D-929A-40D0-9F93-A293EBEBDE3A}" srcOrd="1" destOrd="0" presId="urn:microsoft.com/office/officeart/2005/8/layout/hList7"/>
    <dgm:cxn modelId="{398D624B-8F52-450C-806E-68302D1DC0CB}" type="presParOf" srcId="{ACC0EC31-39FB-4CB4-9C04-86DFB7656E48}" destId="{BB116BF0-7CFA-4EDD-9A5F-E3B1FEF07511}" srcOrd="2" destOrd="0" presId="urn:microsoft.com/office/officeart/2005/8/layout/hList7"/>
    <dgm:cxn modelId="{9DFBA755-F2BF-4821-BD4F-CA4A72392542}" type="presParOf" srcId="{ACC0EC31-39FB-4CB4-9C04-86DFB7656E48}" destId="{2223F34A-4B9B-4CC4-B0B1-41912B0D6F0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C407B-1F48-4BDC-A3A9-0F81852A4CF1}">
      <dsp:nvSpPr>
        <dsp:cNvPr id="0" name=""/>
        <dsp:cNvSpPr/>
      </dsp:nvSpPr>
      <dsp:spPr>
        <a:xfrm>
          <a:off x="2009" y="0"/>
          <a:ext cx="1871878" cy="6015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Domingo</a:t>
          </a:r>
          <a:r>
            <a:rPr lang="es-CL" sz="2400" b="1" i="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Divina Liturgia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11:00</a:t>
          </a:r>
        </a:p>
      </dsp:txBody>
      <dsp:txXfrm>
        <a:off x="2009" y="2406316"/>
        <a:ext cx="1871878" cy="2406316"/>
      </dsp:txXfrm>
    </dsp:sp>
    <dsp:sp modelId="{3137CAB9-B251-4034-9E82-8738A4E7F2B5}">
      <dsp:nvSpPr>
        <dsp:cNvPr id="0" name=""/>
        <dsp:cNvSpPr/>
      </dsp:nvSpPr>
      <dsp:spPr>
        <a:xfrm>
          <a:off x="58165" y="360947"/>
          <a:ext cx="1759565" cy="200325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075A0C4-6633-4A95-9BBB-8B06513DDB76}">
      <dsp:nvSpPr>
        <dsp:cNvPr id="0" name=""/>
        <dsp:cNvSpPr/>
      </dsp:nvSpPr>
      <dsp:spPr>
        <a:xfrm>
          <a:off x="1930044" y="0"/>
          <a:ext cx="1871878" cy="6015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12797"/>
                <a:satOff val="574"/>
                <a:lumOff val="-125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3212797"/>
                <a:satOff val="574"/>
                <a:lumOff val="-125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3212797"/>
                <a:satOff val="574"/>
                <a:lumOff val="-125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Lunes</a:t>
          </a:r>
          <a:r>
            <a:rPr lang="es-C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Milagros de Jesús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20:00</a:t>
          </a:r>
        </a:p>
      </dsp:txBody>
      <dsp:txXfrm>
        <a:off x="1930044" y="2406316"/>
        <a:ext cx="1871878" cy="2406316"/>
      </dsp:txXfrm>
    </dsp:sp>
    <dsp:sp modelId="{0FDF0F75-6654-47B5-AD31-8E5E250A27A4}">
      <dsp:nvSpPr>
        <dsp:cNvPr id="0" name=""/>
        <dsp:cNvSpPr/>
      </dsp:nvSpPr>
      <dsp:spPr>
        <a:xfrm>
          <a:off x="1986200" y="360947"/>
          <a:ext cx="1759565" cy="200325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33D439-4281-4EDA-9056-2B8A2A040981}">
      <dsp:nvSpPr>
        <dsp:cNvPr id="0" name=""/>
        <dsp:cNvSpPr/>
      </dsp:nvSpPr>
      <dsp:spPr>
        <a:xfrm>
          <a:off x="3858079" y="0"/>
          <a:ext cx="1871878" cy="6015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425593"/>
                <a:satOff val="1148"/>
                <a:lumOff val="-251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6425593"/>
                <a:satOff val="1148"/>
                <a:lumOff val="-251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6425593"/>
                <a:satOff val="1148"/>
                <a:lumOff val="-251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Martes</a:t>
          </a:r>
          <a:r>
            <a:rPr lang="es-CL" sz="28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Vísperas, Oración y Responso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20:00</a:t>
          </a:r>
        </a:p>
      </dsp:txBody>
      <dsp:txXfrm>
        <a:off x="3858079" y="2406316"/>
        <a:ext cx="1871878" cy="2406316"/>
      </dsp:txXfrm>
    </dsp:sp>
    <dsp:sp modelId="{D673C4D2-913A-4899-9325-C255E4C1C1C2}">
      <dsp:nvSpPr>
        <dsp:cNvPr id="0" name=""/>
        <dsp:cNvSpPr/>
      </dsp:nvSpPr>
      <dsp:spPr>
        <a:xfrm>
          <a:off x="3914235" y="360947"/>
          <a:ext cx="1759565" cy="200325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99ABA65-A095-45BB-AFC1-46E96A451B49}">
      <dsp:nvSpPr>
        <dsp:cNvPr id="0" name=""/>
        <dsp:cNvSpPr/>
      </dsp:nvSpPr>
      <dsp:spPr>
        <a:xfrm>
          <a:off x="5786113" y="0"/>
          <a:ext cx="2079376" cy="6015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638391"/>
                <a:satOff val="1722"/>
                <a:lumOff val="-376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9638391"/>
                <a:satOff val="1722"/>
                <a:lumOff val="-376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9638391"/>
                <a:satOff val="1722"/>
                <a:lumOff val="-376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Miércoles</a:t>
          </a:r>
          <a:r>
            <a:rPr lang="es-C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Pregúntele al Padre Francisco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20:00</a:t>
          </a:r>
        </a:p>
      </dsp:txBody>
      <dsp:txXfrm>
        <a:off x="5786113" y="2406316"/>
        <a:ext cx="2079376" cy="2406316"/>
      </dsp:txXfrm>
    </dsp:sp>
    <dsp:sp modelId="{3C1D65B7-230C-4EE2-92AA-3F7D98D38B04}">
      <dsp:nvSpPr>
        <dsp:cNvPr id="0" name=""/>
        <dsp:cNvSpPr/>
      </dsp:nvSpPr>
      <dsp:spPr>
        <a:xfrm>
          <a:off x="5946019" y="360947"/>
          <a:ext cx="1759565" cy="200325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57A66EF-86E7-48E7-B6C3-9FA5C1FEDF9B}">
      <dsp:nvSpPr>
        <dsp:cNvPr id="0" name=""/>
        <dsp:cNvSpPr/>
      </dsp:nvSpPr>
      <dsp:spPr>
        <a:xfrm>
          <a:off x="7921646" y="0"/>
          <a:ext cx="1871878" cy="6015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851187"/>
                <a:satOff val="2296"/>
                <a:lumOff val="-502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2851187"/>
                <a:satOff val="2296"/>
                <a:lumOff val="-502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2851187"/>
                <a:satOff val="2296"/>
                <a:lumOff val="-502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Jueves</a:t>
          </a:r>
          <a:r>
            <a:rPr lang="es-C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Oración de </a:t>
          </a:r>
          <a:r>
            <a:rPr lang="es-C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Sanación Física y Espiritual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20:00</a:t>
          </a:r>
        </a:p>
      </dsp:txBody>
      <dsp:txXfrm>
        <a:off x="7921646" y="2406316"/>
        <a:ext cx="1871878" cy="2406316"/>
      </dsp:txXfrm>
    </dsp:sp>
    <dsp:sp modelId="{FC4243D0-CF45-4257-A260-320A71C25533}">
      <dsp:nvSpPr>
        <dsp:cNvPr id="0" name=""/>
        <dsp:cNvSpPr/>
      </dsp:nvSpPr>
      <dsp:spPr>
        <a:xfrm>
          <a:off x="7977802" y="360947"/>
          <a:ext cx="1759565" cy="200325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3591F22-4FC3-4F6E-A116-B9EB2CF61101}">
      <dsp:nvSpPr>
        <dsp:cNvPr id="0" name=""/>
        <dsp:cNvSpPr/>
      </dsp:nvSpPr>
      <dsp:spPr>
        <a:xfrm>
          <a:off x="9849681" y="0"/>
          <a:ext cx="1871878" cy="6015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6063984"/>
                <a:satOff val="2870"/>
                <a:lumOff val="-627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6063984"/>
                <a:satOff val="2870"/>
                <a:lumOff val="-627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6063984"/>
                <a:satOff val="2870"/>
                <a:lumOff val="-627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Viernes</a:t>
          </a:r>
          <a:r>
            <a:rPr lang="es-C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Tesoro Revelado </a:t>
          </a:r>
          <a:r>
            <a:rPr lang="es-C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Contingencia y  Espiritualidad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20:00</a:t>
          </a:r>
        </a:p>
      </dsp:txBody>
      <dsp:txXfrm>
        <a:off x="9849681" y="2406316"/>
        <a:ext cx="1871878" cy="2406316"/>
      </dsp:txXfrm>
    </dsp:sp>
    <dsp:sp modelId="{416801F1-CCF6-4BB8-B596-F92B3D816BEA}">
      <dsp:nvSpPr>
        <dsp:cNvPr id="0" name=""/>
        <dsp:cNvSpPr/>
      </dsp:nvSpPr>
      <dsp:spPr>
        <a:xfrm>
          <a:off x="9905837" y="360947"/>
          <a:ext cx="1759565" cy="2003258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l="-34000" r="-3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EDCFD9B-D718-4BB5-B947-F0E2676F566B}">
      <dsp:nvSpPr>
        <dsp:cNvPr id="0" name=""/>
        <dsp:cNvSpPr/>
      </dsp:nvSpPr>
      <dsp:spPr>
        <a:xfrm>
          <a:off x="468942" y="4812632"/>
          <a:ext cx="10785683" cy="902368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27FAE-C4D2-416D-8C12-609727027A31}">
      <dsp:nvSpPr>
        <dsp:cNvPr id="0" name=""/>
        <dsp:cNvSpPr/>
      </dsp:nvSpPr>
      <dsp:spPr>
        <a:xfrm>
          <a:off x="2593" y="0"/>
          <a:ext cx="2718013" cy="36344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Exorcismos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7</a:t>
          </a:r>
        </a:p>
      </dsp:txBody>
      <dsp:txXfrm>
        <a:off x="2593" y="1453763"/>
        <a:ext cx="2718013" cy="1453763"/>
      </dsp:txXfrm>
    </dsp:sp>
    <dsp:sp modelId="{FA87333B-CB9F-471B-9301-EA9C48FE375B}">
      <dsp:nvSpPr>
        <dsp:cNvPr id="0" name=""/>
        <dsp:cNvSpPr/>
      </dsp:nvSpPr>
      <dsp:spPr>
        <a:xfrm>
          <a:off x="756470" y="218064"/>
          <a:ext cx="1210258" cy="121025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23C12-D92E-4CE2-8387-63635F324394}">
      <dsp:nvSpPr>
        <dsp:cNvPr id="0" name=""/>
        <dsp:cNvSpPr/>
      </dsp:nvSpPr>
      <dsp:spPr>
        <a:xfrm>
          <a:off x="2802146" y="0"/>
          <a:ext cx="2718013" cy="363440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Curaciones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17</a:t>
          </a:r>
        </a:p>
      </dsp:txBody>
      <dsp:txXfrm>
        <a:off x="2802146" y="1453763"/>
        <a:ext cx="2718013" cy="1453763"/>
      </dsp:txXfrm>
    </dsp:sp>
    <dsp:sp modelId="{C6D20076-E392-4E56-B3F8-9EE6964816B0}">
      <dsp:nvSpPr>
        <dsp:cNvPr id="0" name=""/>
        <dsp:cNvSpPr/>
      </dsp:nvSpPr>
      <dsp:spPr>
        <a:xfrm>
          <a:off x="3556024" y="218064"/>
          <a:ext cx="1210258" cy="1210258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41107-A5C1-4658-8899-A22CEBA33BB7}">
      <dsp:nvSpPr>
        <dsp:cNvPr id="0" name=""/>
        <dsp:cNvSpPr/>
      </dsp:nvSpPr>
      <dsp:spPr>
        <a:xfrm>
          <a:off x="5601700" y="0"/>
          <a:ext cx="2718013" cy="3634409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Resurrección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4</a:t>
          </a:r>
        </a:p>
      </dsp:txBody>
      <dsp:txXfrm>
        <a:off x="5601700" y="1453763"/>
        <a:ext cx="2718013" cy="1453763"/>
      </dsp:txXfrm>
    </dsp:sp>
    <dsp:sp modelId="{76C687C6-2860-4719-8CAA-43813C930061}">
      <dsp:nvSpPr>
        <dsp:cNvPr id="0" name=""/>
        <dsp:cNvSpPr/>
      </dsp:nvSpPr>
      <dsp:spPr>
        <a:xfrm>
          <a:off x="6355577" y="218064"/>
          <a:ext cx="1210258" cy="121025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0AE6D-1899-47E7-BF8A-40335F3806B5}">
      <dsp:nvSpPr>
        <dsp:cNvPr id="0" name=""/>
        <dsp:cNvSpPr/>
      </dsp:nvSpPr>
      <dsp:spPr>
        <a:xfrm>
          <a:off x="8401253" y="0"/>
          <a:ext cx="2718013" cy="36344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Control sobre la naturaleza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10</a:t>
          </a:r>
        </a:p>
      </dsp:txBody>
      <dsp:txXfrm>
        <a:off x="8401253" y="1453763"/>
        <a:ext cx="2718013" cy="1453763"/>
      </dsp:txXfrm>
    </dsp:sp>
    <dsp:sp modelId="{2223F34A-4B9B-4CC4-B0B1-41912B0D6F01}">
      <dsp:nvSpPr>
        <dsp:cNvPr id="0" name=""/>
        <dsp:cNvSpPr/>
      </dsp:nvSpPr>
      <dsp:spPr>
        <a:xfrm>
          <a:off x="9155131" y="218064"/>
          <a:ext cx="1210258" cy="121025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649DD3-0B8F-48AD-9CCD-6F91CABA3FDA}">
      <dsp:nvSpPr>
        <dsp:cNvPr id="0" name=""/>
        <dsp:cNvSpPr/>
      </dsp:nvSpPr>
      <dsp:spPr>
        <a:xfrm>
          <a:off x="444874" y="2907527"/>
          <a:ext cx="10232111" cy="545161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rpsanignacio.com/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://www.iglesiaortodoxa.cl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1451828-BAE2-4F22-B5EC-8A4561AB4F9F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EC75FB88-B05C-49EC-8471-808D95BF7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445210"/>
              </p:ext>
            </p:extLst>
          </p:nvPr>
        </p:nvGraphicFramePr>
        <p:xfrm>
          <a:off x="288758" y="231006"/>
          <a:ext cx="11723569" cy="6015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3629AEE1-B062-4316-895C-188847E9F805}"/>
              </a:ext>
            </a:extLst>
          </p:cNvPr>
          <p:cNvSpPr txBox="1"/>
          <p:nvPr/>
        </p:nvSpPr>
        <p:spPr>
          <a:xfrm>
            <a:off x="1183959" y="5318440"/>
            <a:ext cx="10258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Facebook y en </a:t>
            </a:r>
            <a:r>
              <a:rPr lang="es-C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</a:t>
            </a:r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Además vea </a:t>
            </a:r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www.iglesiaortodoxa.cl</a:t>
            </a:r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www.corpsanignacio.com</a:t>
            </a:r>
            <a:endParaRPr lang="es-C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C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2315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F9340-6CBC-4E49-B311-4EE063C1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Clasificación 4 grupos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751C8D3-9EA2-427B-9812-7E77438C300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6557" y="2449001"/>
          <a:ext cx="11121860" cy="3634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6678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EBE313-D996-47AE-8110-8C232BB7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153296"/>
            <a:ext cx="9613861" cy="680869"/>
          </a:xfrm>
        </p:spPr>
        <p:txBody>
          <a:bodyPr>
            <a:normAutofit fontScale="90000"/>
          </a:bodyPr>
          <a:lstStyle/>
          <a:p>
            <a:pPr algn="l"/>
            <a:r>
              <a:rPr lang="es-CL" sz="8800" b="1" i="0" baseline="30000" dirty="0">
                <a:effectLst/>
                <a:latin typeface="system-ui"/>
              </a:rPr>
              <a:t>Mateo 14:22-34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DF5A8C-FE1A-4ABE-8FA6-8B09DBEC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10" y="2067697"/>
            <a:ext cx="9613861" cy="4790303"/>
          </a:xfrm>
        </p:spPr>
        <p:txBody>
          <a:bodyPr>
            <a:normAutofit lnSpcReduction="10000"/>
          </a:bodyPr>
          <a:lstStyle/>
          <a:p>
            <a:pPr algn="l"/>
            <a:r>
              <a:rPr lang="es-CL" b="1" i="0" baseline="30000" dirty="0">
                <a:effectLst/>
                <a:latin typeface="system-ui"/>
              </a:rPr>
              <a:t>22 Y en seguida Jesús obligó a sus discípulos a entrar en la barca e ir delante de él a la otra orilla, mientras él despedía a las multitudes. 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23 Una vez despedida la gente, subió al monte para orar a solas; y cuando llegó la noche, estaba allí solo. 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24 La barca ya quedaba a gran distancia de la tierra, azotada por las olas, porque el viento era contrario. 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25 Y a la madrugada, Jesús fue a ellos caminando sobre el mar. 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26 Pero cuando los discípulos lo vieron caminando sobre el mar, se turbaron diciendo: —¡Un fantasma! Y gritaron de miedo.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 27 En seguida Jesús les habló diciendo: —¡Tengan ánimo! ¡Yo soy! ¡No teman!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28 Entonces le respondió Pedro y dijo: —Señor, si eres tú, manda que yo vaya a ti sobre las aguas.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29 Y él dijo: —Ven. Pedro descendió de la barca y caminó sobre las aguas, y fue hacia Jesús. 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30 Pero al ver el viento fuerte tuvo miedo y comenzó a hundirse. Entonces gritó diciendo: —¡Señor, sálvame!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31 De inmediato Jesús extendió la mano, lo sostuvo y le dijo: —¡Oh hombre de poca fe! ¿Por qué dudaste?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32 Cuando ellos subieron a la barca, se calmó el viento. 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33 Entonces los que estaban en la barca lo adoraron diciendo: —¡Verdaderamente eres Hijo de Dios!</a:t>
            </a:r>
          </a:p>
          <a:p>
            <a:pPr algn="l"/>
            <a:r>
              <a:rPr lang="es-CL" b="1" i="0" baseline="30000" dirty="0">
                <a:effectLst/>
                <a:latin typeface="system-ui"/>
              </a:rPr>
              <a:t>34 Cuando cruzaron a la otra orilla, llegaron a la tierra de Genesaret.</a:t>
            </a:r>
            <a:endParaRPr lang="es-CL" b="1" i="0" dirty="0"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222222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B99CDA-6B29-4513-B1A4-E645B68F2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80910EE-F94E-4719-A167-AFF493C36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4151869" cy="30068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br>
              <a:rPr lang="es-CL" sz="4000" dirty="0"/>
            </a:br>
            <a:r>
              <a:rPr lang="es-CL" sz="4000" b="1" i="0" baseline="30000" dirty="0">
                <a:effectLst/>
                <a:latin typeface="system-ui"/>
              </a:rPr>
              <a:t>22 Y en seguida Jesús obligó a sus discípulos a entrar en la barca e ir delante de él a la otra orilla, mientras él despedía a las multitudes. </a:t>
            </a:r>
            <a:br>
              <a:rPr lang="es-CL" sz="4000" b="1" i="0" baseline="30000" dirty="0">
                <a:effectLst/>
                <a:latin typeface="system-ui"/>
              </a:rPr>
            </a:br>
            <a:br>
              <a:rPr lang="es-CL" sz="4000" b="1" i="0" dirty="0">
                <a:effectLst/>
                <a:latin typeface="system-ui"/>
              </a:rPr>
            </a:br>
            <a:endParaRPr lang="es-CL" sz="4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F031FC-CDC9-409C-BE17-FBCE85999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218" y="2940908"/>
            <a:ext cx="4314993" cy="40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75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001B5-7C2C-446B-932A-9713E304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59" y="646136"/>
            <a:ext cx="10063523" cy="1080938"/>
          </a:xfrm>
        </p:spPr>
        <p:txBody>
          <a:bodyPr>
            <a:noAutofit/>
          </a:bodyPr>
          <a:lstStyle/>
          <a:p>
            <a:pPr algn="l"/>
            <a:r>
              <a:rPr lang="es-CL" sz="7200" b="1" baseline="30000" dirty="0">
                <a:latin typeface="system-ui"/>
              </a:rPr>
              <a:t>Querían estar con Jesús</a:t>
            </a:r>
            <a:endParaRPr lang="es-CL" sz="7200" b="1" i="0" dirty="0">
              <a:effectLst/>
              <a:latin typeface="system-ui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BC4C88-73D5-4B1A-91A0-25F9A0C5C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037" y="2119036"/>
            <a:ext cx="6096001" cy="3540359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Cerca de Él y con Él</a:t>
            </a:r>
            <a:endParaRPr lang="es-CL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obliga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Eran unos 6/7 </a:t>
            </a:r>
            <a:r>
              <a:rPr lang="es-CL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Kms</a:t>
            </a:r>
            <a:r>
              <a:rPr lang="es-C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sintieran lo que era estar sin El.</a:t>
            </a:r>
            <a:endParaRPr lang="es-CL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FD103B-ED77-4087-A96A-02149E5A3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863" y="2119036"/>
            <a:ext cx="49911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1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A439A-0E06-44CA-9D08-59B2464B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72D528-F755-433D-9F20-5604AE019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62" y="0"/>
            <a:ext cx="8237838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F84BCC-EDC3-43E3-A715-795A5C9CE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217773" cy="685799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endParaRPr lang="es-CL" sz="6600" b="1" i="0" baseline="30000" dirty="0">
              <a:effectLst/>
              <a:latin typeface="system-ui"/>
            </a:endParaRPr>
          </a:p>
          <a:p>
            <a:pPr algn="l"/>
            <a:r>
              <a:rPr lang="es-CL" sz="6600" b="1" i="0" baseline="30000" dirty="0">
                <a:effectLst/>
                <a:latin typeface="system-ui"/>
              </a:rPr>
              <a:t>23 Una vez despedida la gente, subió al monte para orar a solas; y cuando llegó la noche, estaba allí solo. </a:t>
            </a:r>
          </a:p>
          <a:p>
            <a:pPr marL="0" indent="0">
              <a:buNone/>
            </a:pPr>
            <a:endParaRPr lang="es-CL" sz="6600" dirty="0"/>
          </a:p>
        </p:txBody>
      </p:sp>
    </p:spTree>
    <p:extLst>
      <p:ext uri="{BB962C8B-B14F-4D97-AF65-F5344CB8AC3E}">
        <p14:creationId xmlns:p14="http://schemas.microsoft.com/office/powerpoint/2010/main" val="2083675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001B5-7C2C-446B-932A-9713E304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93" y="749643"/>
            <a:ext cx="10187090" cy="1084523"/>
          </a:xfrm>
        </p:spPr>
        <p:txBody>
          <a:bodyPr>
            <a:noAutofit/>
          </a:bodyPr>
          <a:lstStyle/>
          <a:p>
            <a:pPr algn="l"/>
            <a:r>
              <a:rPr lang="es-CL" sz="8800" b="1" i="0" baseline="30000" dirty="0">
                <a:effectLst/>
                <a:latin typeface="system-ui"/>
              </a:rPr>
              <a:t>ORAR</a:t>
            </a:r>
            <a:endParaRPr lang="es-CL" sz="8800" b="1" i="0" dirty="0">
              <a:effectLst/>
              <a:latin typeface="system-ui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BC4C88-73D5-4B1A-91A0-25F9A0C5C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53" y="2191265"/>
            <a:ext cx="4212956" cy="416834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Necesario para nosotros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Montaña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Noche</a:t>
            </a:r>
            <a:endParaRPr lang="es-CL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CL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045787-2A87-4563-861F-ACA57B367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034" y="0"/>
            <a:ext cx="510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1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BBE85-3D81-4B6A-8BAD-B75B747F5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753228"/>
            <a:ext cx="6685907" cy="1157950"/>
          </a:xfrm>
        </p:spPr>
        <p:txBody>
          <a:bodyPr/>
          <a:lstStyle/>
          <a:p>
            <a:pPr algn="l"/>
            <a:r>
              <a:rPr lang="es-CL" b="1" i="0" baseline="30000" dirty="0">
                <a:effectLst/>
                <a:latin typeface="system-ui"/>
              </a:rPr>
              <a:t>24 La barca ya quedaba a gran distancia de la tierra, azotada por las olas, porque el viento era contrario.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D5A8BE-D3D3-4FF5-AF33-366BF0D2C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72497"/>
            <a:ext cx="5901711" cy="3995352"/>
          </a:xfrm>
        </p:spPr>
        <p:txBody>
          <a:bodyPr>
            <a:normAutofit/>
          </a:bodyPr>
          <a:lstStyle/>
          <a:p>
            <a:pPr algn="l"/>
            <a:r>
              <a:rPr lang="es-CL" sz="6600" b="1" i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Símbolos:</a:t>
            </a:r>
          </a:p>
          <a:p>
            <a:pPr algn="l"/>
            <a:r>
              <a:rPr lang="es-CL" sz="6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Barca: Tierra</a:t>
            </a:r>
          </a:p>
          <a:p>
            <a:pPr algn="l"/>
            <a:r>
              <a:rPr lang="es-CL" sz="6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Olas y Viento: Problemas.</a:t>
            </a:r>
          </a:p>
          <a:p>
            <a:pPr algn="l"/>
            <a:r>
              <a:rPr lang="es-CL" sz="6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Noche: Ignorancia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277180-E18B-4D82-AD32-960985237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9" t="3274" r="41622" b="39483"/>
          <a:stretch/>
        </p:blipFill>
        <p:spPr>
          <a:xfrm>
            <a:off x="6842195" y="2163879"/>
            <a:ext cx="5135621" cy="35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32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4B594-38DB-4479-8CA7-DA663A11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Pensamientos como OLAS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3E7D52-3543-4CAC-9B39-7327702F3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765" y="2106213"/>
            <a:ext cx="5811094" cy="414630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dirty="0"/>
              <a:t>Pasamos de un pensamiento a otro, fuera de control, gobernados por el deseo. Ni siquiera podemos negarnos a nosotros mismos las cosas que nos lastiman. </a:t>
            </a:r>
          </a:p>
          <a:p>
            <a:r>
              <a:rPr lang="es-CL" dirty="0"/>
              <a:t>Gobernados como estamos por nuestros pensamientos y deseos, creemos que no se puede hacer nada, que no podemos cambiar, que la vida no puede ofrecer nada mejor y que es mejor que aprovechemos al máximo.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7CAE58-BEF1-4FB4-8ACD-766C1A58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60"/>
          <a:stretch/>
        </p:blipFill>
        <p:spPr>
          <a:xfrm>
            <a:off x="6398302" y="1697529"/>
            <a:ext cx="5422995" cy="440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15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8C1C5-9D1E-4B76-BA6F-B94D1B53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Controlar los Pensamientos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79BDF5-1971-4981-90CC-21A7F683C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73" y="2145239"/>
            <a:ext cx="5876998" cy="359931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/>
              <a:t>Necesitamos prestar atención a nuestros pensamientos, aprender a discernir y clasificarlos entre lo que es útil y bueno y lo que es destructivo, para desapegarnos de nuestros insaciables deseos, para nutrir la paz en nuestros corazones y mentes, para construir dentro de nuestras almas. una rica vida interior.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771DAB-D399-441A-A5F5-545F15622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454" y="2145239"/>
            <a:ext cx="48768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5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1B059-6BF9-42DB-BD8B-262AEB06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PRESENTE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DC3CEE-4153-4458-BAB3-AA9640A8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177" y="4160109"/>
            <a:ext cx="11640067" cy="243016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endParaRPr lang="es-CL" dirty="0"/>
          </a:p>
          <a:p>
            <a:r>
              <a:rPr lang="es-CL" dirty="0"/>
              <a:t>Debemos despertar a lo único que tenemos y ese es el momento exacto en el que estamos viviendo y respirando. </a:t>
            </a:r>
          </a:p>
          <a:p>
            <a:r>
              <a:rPr lang="es-CL" dirty="0"/>
              <a:t>Que los maestros espirituales de la ortodoxia son uno en su recomendación, no se preocupen por el pasado que se acabó y se hizo, ni por el futuro que nunca llega, mantenga su mente en el presente, esté plenamente presente en el presente, despierte al momento porque es todo lo que tienes. </a:t>
            </a:r>
          </a:p>
          <a:p>
            <a:r>
              <a:rPr lang="es-CL" dirty="0"/>
              <a:t>"Hoy, fragante y delicioso, HOY, que la persona sentada a tu lado es en verdad la imagen misma del Dios invisible que te ama y se entregó a sí mismo por ti. </a:t>
            </a:r>
          </a:p>
          <a:p>
            <a:r>
              <a:rPr lang="es-CL" dirty="0"/>
              <a:t>No se aferre a ningún pensamiento destructivo, no se aferre al deseo, no se aferre a las posesiones, no se aferre a Dios y abrace libremente la maravilla de cada momento. </a:t>
            </a:r>
          </a:p>
          <a:p>
            <a:r>
              <a:rPr lang="es-CL" dirty="0"/>
              <a:t>Despierta y no te vuelvas a dormir.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CBB0F3-D9DA-48EA-A5E4-FC5AB258A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562" y="136285"/>
            <a:ext cx="7933038" cy="38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5"/>
          <a:stretch/>
        </p:blipFill>
        <p:spPr>
          <a:xfrm>
            <a:off x="3113315" y="-9072"/>
            <a:ext cx="9078685" cy="6876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33523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¡Oh Señor, infinitamente bondadoso! Envía sobre nosotros la Gracia de tu espíritu santo, que otorga y fortalece nuestras fuerzas espirituales a fin de que, aplicándonos en la enseñanza propuesta crezcamos para tu gloria, ¡Oh, creador nuestro! Y para ser útiles también a nuestra iglesia y nuestro país. </a:t>
            </a:r>
          </a:p>
        </p:txBody>
      </p:sp>
    </p:spTree>
    <p:extLst>
      <p:ext uri="{BB962C8B-B14F-4D97-AF65-F5344CB8AC3E}">
        <p14:creationId xmlns:p14="http://schemas.microsoft.com/office/powerpoint/2010/main" val="105130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8ACEE-7B38-4374-9B36-17531C85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7B705C-CAF7-4C0A-AA38-4078A9758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4740176" cy="359931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/>
              <a:t>Podemos cambiar, podemos estar en paz, podemos ser libres. </a:t>
            </a:r>
          </a:p>
          <a:p>
            <a:r>
              <a:rPr lang="es-CL" dirty="0"/>
              <a:t>Dios nos ha dado todo lo que necesitamos para seguir el camino de la paz. </a:t>
            </a:r>
          </a:p>
          <a:p>
            <a:r>
              <a:rPr lang="es-CL" dirty="0"/>
              <a:t>Hay que esforzarse, hacer el compromiso, aprender y adoptar la disciplina.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329176-82E9-4295-9C84-C7C38E430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429" y="2096822"/>
            <a:ext cx="5846975" cy="3839367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6AFF185-ACBE-48CC-8CF2-3FB0A43C34D4}"/>
              </a:ext>
            </a:extLst>
          </p:cNvPr>
          <p:cNvSpPr txBox="1">
            <a:spLocks/>
          </p:cNvSpPr>
          <p:nvPr/>
        </p:nvSpPr>
        <p:spPr>
          <a:xfrm>
            <a:off x="1751240" y="633396"/>
            <a:ext cx="8542942" cy="13519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i="1" dirty="0"/>
              <a:t>Medita, ayuna, ora, practica el amor y la caridad, ama el silencio, alimenta la paz y la compasión, rechaza todo lo que es destructivo, descansa tu mente cansada y deja que todo sea como es, aférrate solo a Dios.</a:t>
            </a:r>
          </a:p>
        </p:txBody>
      </p:sp>
    </p:spTree>
    <p:extLst>
      <p:ext uri="{BB962C8B-B14F-4D97-AF65-F5344CB8AC3E}">
        <p14:creationId xmlns:p14="http://schemas.microsoft.com/office/powerpoint/2010/main" val="2194842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D35BC-EDC3-418B-BE32-42C16B716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5951138" cy="1080938"/>
          </a:xfrm>
        </p:spPr>
        <p:txBody>
          <a:bodyPr/>
          <a:lstStyle/>
          <a:p>
            <a:pPr algn="l"/>
            <a:r>
              <a:rPr lang="es-CL" b="1" i="0" baseline="30000" dirty="0">
                <a:effectLst/>
                <a:latin typeface="system-ui"/>
              </a:rPr>
              <a:t>25 Y a la madrugada, Jesús fue a ellos caminando sobre el mar.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B6306B-3270-4E2B-9494-8EEA902F9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693579"/>
            <a:ext cx="6239463" cy="27009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4ta Vigilia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Abraham, Moisés, Profetas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Señor de la Creación</a:t>
            </a:r>
          </a:p>
        </p:txBody>
      </p:sp>
      <p:pic>
        <p:nvPicPr>
          <p:cNvPr id="1026" name="Picture 2" descr="Pin on Orthodox Icons">
            <a:extLst>
              <a:ext uri="{FF2B5EF4-FFF2-40B4-BE49-F238E27FC236}">
                <a16:creationId xmlns:a16="http://schemas.microsoft.com/office/drawing/2014/main" id="{4D79B7A8-6B63-4245-ADE3-229ED578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88" y="0"/>
            <a:ext cx="4832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822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C7F6D2-2B6F-4C87-A542-D7675A83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Porque lo hizo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D5B1F-E5BA-44C7-B4CD-25E9F6910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769906" cy="3599316"/>
          </a:xfrm>
        </p:spPr>
        <p:txBody>
          <a:bodyPr/>
          <a:lstStyle/>
          <a:p>
            <a:r>
              <a:rPr lang="es-CL" sz="32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Consecuencia de la Oración (Egipto)</a:t>
            </a:r>
          </a:p>
          <a:p>
            <a:r>
              <a:rPr lang="es-CL" sz="32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SALMO 76:19 </a:t>
            </a:r>
          </a:p>
          <a:p>
            <a:r>
              <a:rPr lang="es-C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 camino estaba en el mar,</a:t>
            </a:r>
            <a:br>
              <a:rPr lang="es-C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s-C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 tu sendero en las caudalosas aguas. </a:t>
            </a:r>
          </a:p>
          <a:p>
            <a:r>
              <a:rPr lang="es-C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Pero tus huellas nadie</a:t>
            </a:r>
            <a:br>
              <a:rPr lang="es-C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s-C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las pudo conocer.</a:t>
            </a:r>
            <a:endParaRPr lang="es-CL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E4AE25-526F-498C-A299-06B7CC744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792" y="0"/>
            <a:ext cx="4934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72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FF51F-2927-46AF-9B55-31D88ECA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334000" cy="223245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4400" b="1" i="0" baseline="30000" dirty="0">
                <a:effectLst/>
                <a:latin typeface="system-ui"/>
              </a:rPr>
              <a:t>26 Pero cuando los discípulos lo vieron caminando sobre el mar, se turbaron diciendo: —¡Un fantasma! Y gritaron de miedo.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D793F9-0D0F-48CA-A3D4-319C9352C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87" y="2388972"/>
            <a:ext cx="4621427" cy="413951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s-CL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Temor</a:t>
            </a:r>
          </a:p>
          <a:p>
            <a:pPr fontAlgn="base">
              <a:lnSpc>
                <a:spcPct val="100000"/>
              </a:lnSpc>
            </a:pPr>
            <a:r>
              <a:rPr lang="es-CL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Los Salva en la Tormenta no de la Tormenta.</a:t>
            </a:r>
          </a:p>
          <a:p>
            <a:pPr fontAlgn="base">
              <a:lnSpc>
                <a:spcPct val="100000"/>
              </a:lnSpc>
            </a:pPr>
            <a:r>
              <a:rPr lang="es-CL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Es real</a:t>
            </a:r>
          </a:p>
          <a:p>
            <a:pPr fontAlgn="base">
              <a:lnSpc>
                <a:spcPct val="100000"/>
              </a:lnSpc>
            </a:pPr>
            <a:r>
              <a:rPr lang="es-CL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No lo reconocen, no ven todo su poder.</a:t>
            </a:r>
            <a:endParaRPr lang="es-CL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F22B4A-6404-427E-B6F3-6A571B1F3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-2758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75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F1CE8-6D49-4696-9179-BD45E3FE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Caminemos sobre el mar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4D461E-886A-4E17-8046-33BE67A3B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1" y="2158314"/>
            <a:ext cx="5152068" cy="3687259"/>
          </a:xfrm>
        </p:spPr>
        <p:txBody>
          <a:bodyPr>
            <a:normAutofit fontScale="92500" lnSpcReduction="20000"/>
          </a:bodyPr>
          <a:lstStyle/>
          <a:p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1. Mantenga nuestros ojos en Jesús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Pedro caminó sobre el agua cuando mantuvo su enfoque en Cristo.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 se hunde cuando comienza a preocuparse por el viento y las olas.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prestamos más atención a las luchas que tenemos con el pecado, o las tensiones que tenemos en nuestras vidas, que a Cristo mismo, vamos a tropezar.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vamos a hundir.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3 Maneras de Caminar Sobre las Aguas">
            <a:extLst>
              <a:ext uri="{FF2B5EF4-FFF2-40B4-BE49-F238E27FC236}">
                <a16:creationId xmlns:a16="http://schemas.microsoft.com/office/drawing/2014/main" id="{DF00E5C7-E207-4BD4-8BDC-C7AA3D6D0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34" y="2018269"/>
            <a:ext cx="6976215" cy="43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31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48D78B-7EB7-4C75-B6B5-0E495129F1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4226" y="288324"/>
            <a:ext cx="5436974" cy="612071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Porfirio (mira el libro sobre su vida y enseñanzas, “Herido por el amor” ) enseñó que en lugar de luchar directamente contra nuestras pasiones,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debemos correr hacia Cristo. </a:t>
            </a:r>
          </a:p>
          <a:p>
            <a:pPr>
              <a:lnSpc>
                <a:spcPct val="120000"/>
              </a:lnSpc>
            </a:pP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Dijo que si nos dedicamos a amar a Cristo cada vez más asistiendo a los servicios, leyendo las Escrituras y viviendo la vida de la Iglesia, gradualmente las tentaciones perderán su fuerza sobre nosotros. </a:t>
            </a:r>
          </a:p>
          <a:p>
            <a:pPr>
              <a:lnSpc>
                <a:spcPct val="120000"/>
              </a:lnSpc>
            </a:pP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No podemos vaciar una habitación de su oscuridad luchando contra la oscuridad; en cambio, necesitamos dejar entrar algo de luz. </a:t>
            </a:r>
          </a:p>
          <a:p>
            <a:pPr>
              <a:lnSpc>
                <a:spcPct val="120000"/>
              </a:lnSpc>
            </a:pP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misma manera, no podemos vaciar nuestros corazones de oscuridad combatiéndola de frente; en cambio, necesitamos volvernos a Cristo.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3A51AE-3910-4E94-A096-F669F278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344" y="0"/>
            <a:ext cx="4493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35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CB4A23-89DD-4CE4-8ACD-60EF3DA5F6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042" y="378789"/>
            <a:ext cx="4621427" cy="5342539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Pedro se hundió porque trató de luchar contra las olas y el viento en lugar de mantener los ojos en Jesús.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manera similar, si apartamos nuestros ojos de Él para luchar solos contra el pecado (o el estrés, la ansiedad o cualquier otra cosa que esté sucediendo en nuestras vidas), perderemos: todas y cada una de las veces.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una vez que tengamos nuestros ojos puestos en Cristo, el siguiente paso es confiar en Él. 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23B9E7-D853-4A44-94C0-7345A2C58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582956"/>
            <a:ext cx="73152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53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2646AB-252A-4948-AD0E-9165654D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2. Deja ir el control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5FE75B-12DA-4F05-A5F3-0936FD664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430" y="2174789"/>
            <a:ext cx="6676068" cy="369549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 razón por la que San Pedro comenzó a hundirse fue porque trató de controlar su situación.</a:t>
            </a:r>
          </a:p>
          <a:p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Cuando se dio cuenta de que no podía, comenzó a entrar en pánico.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Diariamente, es fácil estresarse y angustiarse por todo lo que tenemos que hacer.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esta ansiedad a menudo es el resultado de nuestro deseo de hacer todo nosotros mismos.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Nosotros, como San Pedro</a:t>
            </a:r>
            <a:r>
              <a:rPr lang="es-C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CL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necesitamos cultivar la fe en Jesús en lugar de la fe en nosotros mismos.</a:t>
            </a:r>
          </a:p>
          <a:p>
            <a:endParaRPr lang="es-C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10469D-9019-4257-AAB9-73B45EE3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210" y="0"/>
            <a:ext cx="514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80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E44DE7-7762-4907-9BE9-558C12B6C7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5589" y="510746"/>
            <a:ext cx="4464908" cy="564733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dirty="0"/>
              <a:t>Jesús le dijo a San Pedro que se hundió por su poca fe. </a:t>
            </a:r>
          </a:p>
          <a:p>
            <a:r>
              <a:rPr lang="es-CL" dirty="0"/>
              <a:t>En lugar de tener fe en Jesús, trató de confiar en sus propias fuerzas. </a:t>
            </a:r>
          </a:p>
          <a:p>
            <a:r>
              <a:rPr lang="es-CL" dirty="0"/>
              <a:t>Se olvidó de que, aunque es imposible que una persona camine sobre el agua, Cristo nos recuerda que "para Dios todo es posible" (Mateo 19:26).</a:t>
            </a:r>
          </a:p>
          <a:p>
            <a:r>
              <a:rPr lang="es-CL" dirty="0"/>
              <a:t>Tener fe en Jesús significa confiar en que Él me guiará y apoyará. </a:t>
            </a:r>
          </a:p>
          <a:p>
            <a:endParaRPr lang="es-CL" dirty="0"/>
          </a:p>
        </p:txBody>
      </p:sp>
      <p:pic>
        <p:nvPicPr>
          <p:cNvPr id="5122" name="Picture 2" descr="Compre Jesus Camina Sobre Las Aguas, Decoración Para El Hogar HD Impreso  Pintura De Arte Moderno Sobre Lienzo Sin Enmarcar / Enmarcado A 5,2 € Del  Qq6241139 | DHgate.Com">
            <a:extLst>
              <a:ext uri="{FF2B5EF4-FFF2-40B4-BE49-F238E27FC236}">
                <a16:creationId xmlns:a16="http://schemas.microsoft.com/office/drawing/2014/main" id="{3987D6E2-A496-4B74-9885-D8CB5A81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12" y="0"/>
            <a:ext cx="516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83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1A8DA8-AF4C-4023-BCBE-929BC5AE117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416" y="313038"/>
            <a:ext cx="5123935" cy="562262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estoy ansioso y estresado, o si siento que simplemente no sé cómo haré todo, a menudo es porque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confío en mis propias fuerzas.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embargo, vivir mi fe en Jesús significa dejar el control y pedirle que sea la fuerza que necesito.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Tengo que, y en cambio aprender a aceptar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dejar de lado mi necesidad de tener la razón y salirse con la mía para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 lugar a voluntad de Dios en mi vida, para hoy. Solo entonces puedo pedir la ayuda que necesito.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Meme Sheldon Cooper - AceptarÃ¡s que siempre tengo razon? - 13591000">
            <a:extLst>
              <a:ext uri="{FF2B5EF4-FFF2-40B4-BE49-F238E27FC236}">
                <a16:creationId xmlns:a16="http://schemas.microsoft.com/office/drawing/2014/main" id="{464060CC-AF61-4D50-BEBF-621E122A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072" y="520401"/>
            <a:ext cx="2733545" cy="273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eme What If I Told You - ves? siempre tengo razon - 21255318">
            <a:extLst>
              <a:ext uri="{FF2B5EF4-FFF2-40B4-BE49-F238E27FC236}">
                <a16:creationId xmlns:a16="http://schemas.microsoft.com/office/drawing/2014/main" id="{760E7258-A3C5-4C33-AA7B-C76ECFF5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51" y="2743200"/>
            <a:ext cx="3075417" cy="307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7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239C-0930-48E3-916D-292A2CAEF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713" y="1557297"/>
            <a:ext cx="6549081" cy="2704642"/>
          </a:xfrm>
        </p:spPr>
        <p:txBody>
          <a:bodyPr/>
          <a:lstStyle/>
          <a:p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SANACIÓN DEL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PARALÍTICO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302FF4-8F04-4475-9775-B49475E4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7" y="4456670"/>
            <a:ext cx="6317767" cy="1665447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MARCOS 2:1-12 * Mateo 9:1-8 * lucas 5:17-26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01/10 – 14/09/2020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FRANCISCO SALVADOR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40780F-CDCB-484A-8914-B39FF3866BCB}"/>
              </a:ext>
            </a:extLst>
          </p:cNvPr>
          <p:cNvSpPr/>
          <p:nvPr/>
        </p:nvSpPr>
        <p:spPr>
          <a:xfrm>
            <a:off x="1614552" y="757535"/>
            <a:ext cx="8359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5400" dirty="0">
                <a:ln w="0"/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MILAGROS DE JESÚS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3EFB98-D7D1-4DDC-A835-6B44E5707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AECD01-C353-43BF-84F9-94B7C757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 descr="Overcoming Paralysis Through Humility: Homily for the Second Sunday of Lent  in the Orthodox Church – Eastern Christian Insights">
            <a:extLst>
              <a:ext uri="{FF2B5EF4-FFF2-40B4-BE49-F238E27FC236}">
                <a16:creationId xmlns:a16="http://schemas.microsoft.com/office/drawing/2014/main" id="{52EE9E6E-FDD2-444F-B711-F21C10E1A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27" y="1834911"/>
            <a:ext cx="3587536" cy="3830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92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BC581-4C7D-481A-AD19-2E0CD2A0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3. Pide ayuda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39824-AF2A-4D83-AD79-419207B08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32" y="2059459"/>
            <a:ext cx="5239265" cy="4654379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vez que San Pedro apartó los ojos de Jesús, trató de controlar su situación y comenzó a hundirse, se dio cuenta de que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necesitaba a Cristo para salvarlo.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Pasó de hacer lo imposible en un momento, a hundirse en aguas agitadas al siguiente.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luego dejó de tratar de manejar la situación por su cuenta y dijo: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"¡Señor, sálvame!"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 fácil como eso, estaba de regreso en el bote y el viento y las olas se habían ido.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1FB1F0-587F-46F8-B44F-9B0D12A88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251" y="2361943"/>
            <a:ext cx="66579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06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E2D7A7-E9CB-445B-A4BC-5B460D370A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3611" y="148281"/>
            <a:ext cx="3772930" cy="621956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palabras de San Pedro marcaron su decisión de confiar en Cristo.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autosuficiencia solo nos lleva hasta cierto punto.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Darnos cuenta de que solo Jesús puede sacarnos de las olas y calmar el viento significa aprender a pedir ayuda.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momento de nuestra tentación de pecar, o en el momento de nuestra abrumadora preocupación o estrés, podemos detenernos y pedirle ayuda a Dios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El placer de prestar ayuda a los demás">
            <a:extLst>
              <a:ext uri="{FF2B5EF4-FFF2-40B4-BE49-F238E27FC236}">
                <a16:creationId xmlns:a16="http://schemas.microsoft.com/office/drawing/2014/main" id="{5F53AE83-DBF3-4302-A53F-B116E3773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219200"/>
            <a:ext cx="78581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47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E2D7A7-E9CB-445B-A4BC-5B460D370A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313038"/>
            <a:ext cx="3830595" cy="589829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 sea que estemos luchando contra un pecado habitual o un mal hábito, lidiando con el estrés y la ansiedad o tratando de manejar una situación laboral o familiar difícil, encontrar una solución puede parecer imposible.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Puede parecer solo una fantasía imaginar que podría haber un final para lo que sea que nos encontremos en este momento.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10 malos hábitos que te impiden tener éxito en tu vida – gananci.org">
            <a:extLst>
              <a:ext uri="{FF2B5EF4-FFF2-40B4-BE49-F238E27FC236}">
                <a16:creationId xmlns:a16="http://schemas.microsoft.com/office/drawing/2014/main" id="{E1C83DEE-9DC8-436B-A591-9AD2073E9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543697"/>
            <a:ext cx="7527887" cy="517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02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20EC07-0EAD-43BF-8191-EF38BE15712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7306" y="296562"/>
            <a:ext cx="5181601" cy="564733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situación puede parecer tan imposible como caminar sobre el agua.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con Jesús tenemos una solución.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Hoy, podemos decidir enfocarnos en Él, dejar de intentar tener el control y pedirle ayuda.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Jesús nos está llamando personalmente a cada uno de nosotros, como San Pedro, a seguirlo en medio de nuestras dificultades.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¿Nos resistiremos al desafío y nos hundiremos? ¿O aprenderemos, como San Pedro, a caminar sobre el agua?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686A25-742A-4263-8401-19D197A6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743" y="164757"/>
            <a:ext cx="4341341" cy="60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06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2E6C4-1869-4445-BB6B-E9774991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700782" cy="1080938"/>
          </a:xfrm>
        </p:spPr>
        <p:txBody>
          <a:bodyPr/>
          <a:lstStyle/>
          <a:p>
            <a:r>
              <a:rPr lang="es-CL" dirty="0"/>
              <a:t>En la Tormenta fíjate en el BARCO/AVIÓN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605C18-8BC1-49C1-8BA8-BB893B88E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2507722" cy="3599316"/>
          </a:xfrm>
        </p:spPr>
        <p:txBody>
          <a:bodyPr/>
          <a:lstStyle/>
          <a:p>
            <a:r>
              <a:rPr lang="es-CL" dirty="0"/>
              <a:t>Stephen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466ACB-D4F1-427A-B1DA-173C0DB3B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197" y="0"/>
            <a:ext cx="4100513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D9F948-4446-41A3-8441-5F016542B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67"/>
          <a:stretch/>
        </p:blipFill>
        <p:spPr>
          <a:xfrm>
            <a:off x="289290" y="3515493"/>
            <a:ext cx="719909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8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A19EB-67D9-4B7F-B025-DFC0389E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A43356-D687-4CF0-9605-D7163DAD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3654"/>
            <a:ext cx="10527957" cy="196060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endParaRPr lang="es-CL" sz="3600" b="1" i="0" baseline="30000" dirty="0">
              <a:effectLst/>
              <a:latin typeface="system-ui"/>
            </a:endParaRPr>
          </a:p>
          <a:p>
            <a:pPr algn="l"/>
            <a:r>
              <a:rPr lang="es-CL" sz="3600" b="1" i="0" baseline="30000" dirty="0">
                <a:effectLst/>
                <a:latin typeface="system-ui"/>
              </a:rPr>
              <a:t>27 En seguida Jesús les habló diciendo: —¡Tengan ánimo! ¡Yo soy! ¡No teman!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B1F439C-2678-4795-AD06-62F8361EE692}"/>
              </a:ext>
            </a:extLst>
          </p:cNvPr>
          <p:cNvSpPr txBox="1">
            <a:spLocks/>
          </p:cNvSpPr>
          <p:nvPr/>
        </p:nvSpPr>
        <p:spPr>
          <a:xfrm>
            <a:off x="280086" y="2518581"/>
            <a:ext cx="6096000" cy="3759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Jesús los Anima.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a nosotros hoy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Quiere ver nuestro esfuerzo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Prepara y Fortalece</a:t>
            </a:r>
          </a:p>
          <a:p>
            <a:endParaRPr lang="es-CL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316E7B-F3C4-4F84-898A-87ECE6A5E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459" y="1452696"/>
            <a:ext cx="7021727" cy="50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13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87B8B-D141-426B-8407-DCD043E66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15C868-2444-45DC-8EB7-D73D24F65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730312" cy="2215977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endParaRPr lang="es-CL" sz="4000" b="1" i="0" baseline="30000" dirty="0">
              <a:effectLst/>
              <a:latin typeface="system-ui"/>
            </a:endParaRPr>
          </a:p>
          <a:p>
            <a:pPr algn="l"/>
            <a:r>
              <a:rPr lang="es-CL" sz="4000" b="1" i="0" baseline="30000" dirty="0">
                <a:effectLst/>
                <a:latin typeface="system-ui"/>
              </a:rPr>
              <a:t>28 Entonces le respondió Pedro y dijo: —Señor, si eres tú, manda que yo vaya a ti sobre las aguas.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D8ABF9B-E565-43BB-965F-217CC3A98396}"/>
              </a:ext>
            </a:extLst>
          </p:cNvPr>
          <p:cNvSpPr txBox="1">
            <a:spLocks/>
          </p:cNvSpPr>
          <p:nvPr/>
        </p:nvSpPr>
        <p:spPr>
          <a:xfrm>
            <a:off x="280086" y="2518581"/>
            <a:ext cx="6096000" cy="37598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Pedro DUDO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MANDA que vaya a TI</a:t>
            </a:r>
          </a:p>
          <a:p>
            <a:endParaRPr lang="es-CL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3B4F4C-2FDE-4C9E-AE0D-BF065DED8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3" t="14655" r="7077" b="8451"/>
          <a:stretch/>
        </p:blipFill>
        <p:spPr>
          <a:xfrm>
            <a:off x="7224583" y="510746"/>
            <a:ext cx="4287096" cy="52733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42272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E1ACE-D2DA-4880-BCFA-749DCDC7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6590271" cy="225716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CL" dirty="0"/>
              <a:t>29 Y él dijo: —Ven. Pedro descendió de la barca y caminó sobre las aguas, y fue hacia Jesús. 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FE5F02-96A7-41D7-9C0F-B8F233745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257168"/>
            <a:ext cx="4300151" cy="460083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fontAlgn="base">
              <a:lnSpc>
                <a:spcPct val="150000"/>
              </a:lnSpc>
            </a:pPr>
            <a:endParaRPr lang="es-CL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s-C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</a:rPr>
              <a:t>Primero tiene FE</a:t>
            </a:r>
          </a:p>
          <a:p>
            <a:pPr fontAlgn="base">
              <a:lnSpc>
                <a:spcPct val="150000"/>
              </a:lnSpc>
            </a:pPr>
            <a:r>
              <a:rPr lang="es-C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</a:rPr>
              <a:t>CONFIÓ</a:t>
            </a:r>
          </a:p>
          <a:p>
            <a:pPr fontAlgn="base">
              <a:lnSpc>
                <a:spcPct val="150000"/>
              </a:lnSpc>
            </a:pPr>
            <a:r>
              <a:rPr lang="es-C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</a:rPr>
              <a:t>Puso su vista en Jesús, No en los Problemas</a:t>
            </a:r>
            <a:endParaRPr lang="es-CL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308FC5-DD49-44DE-817A-616BC4928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150" y="1816161"/>
            <a:ext cx="7489225" cy="49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38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7074D-9E40-4D3F-83DA-25AAEB6C6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120911" cy="1080938"/>
          </a:xfrm>
        </p:spPr>
        <p:txBody>
          <a:bodyPr/>
          <a:lstStyle/>
          <a:p>
            <a:r>
              <a:rPr lang="es-CL" dirty="0"/>
              <a:t>¿Cómo Pedro caminó sobre las aguas?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1B4888-8BAC-48DF-AFD7-F1CDB1643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115" y="2402776"/>
            <a:ext cx="5539247" cy="359931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/>
              <a:t>En efecto, Pedro no caminó sobre las aguas, sino que caminó (apoyándose) sobre la fe. Mientras miraba a Jesús y creía en Su palabra, -“Ven”-, caminó sobre las aguas. </a:t>
            </a:r>
          </a:p>
          <a:p>
            <a:r>
              <a:rPr lang="es-CL" dirty="0"/>
              <a:t>Sin embargo, cuando miró a su alrededor y “pensó” en el mar y la fuerza del viento, comenzó a hundirse.</a:t>
            </a:r>
          </a:p>
        </p:txBody>
      </p:sp>
      <p:pic>
        <p:nvPicPr>
          <p:cNvPr id="4098" name="Picture 2" descr="ጴጥሮስ ፍርሃትንና ጥርጣሬን ለማሸነፍ ታግሏል | እውነተኛ እምነት | Biblia imagen, Imagen de  cristo, Cuadros de cristo">
            <a:extLst>
              <a:ext uri="{FF2B5EF4-FFF2-40B4-BE49-F238E27FC236}">
                <a16:creationId xmlns:a16="http://schemas.microsoft.com/office/drawing/2014/main" id="{58B50556-E0CD-4ED1-851C-6A7D2EA7B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0"/>
            <a:ext cx="4330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678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41715-1834-4CF3-910A-22B00FB2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D226D1-43FF-4987-B919-03892E243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948" y="2042983"/>
            <a:ext cx="5802857" cy="4242486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el ser humano escucha la palabra de Dios, -“Ven”-, entonces camina por encima de la certeza de la ciencia o de la razón, no en el espacio de la insensatez, sino en la confianza en el pensamiento divino, que provee nuestra salvación en medio de su creación.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“Señor, ordéname, cuando quiera, que venga a Ti sobre las aguas, pues creo y no tengo poca fe”. Amén.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NUEVAS APORTACIONES QUE NOS HAN LLEGADO DESDE FACEBOOK | Tierra: Tema del  Festival 2014 de Botànic Espai de Dansa">
            <a:extLst>
              <a:ext uri="{FF2B5EF4-FFF2-40B4-BE49-F238E27FC236}">
                <a16:creationId xmlns:a16="http://schemas.microsoft.com/office/drawing/2014/main" id="{6CCE0465-C960-4211-BFB5-35998EF3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09" y="2392576"/>
            <a:ext cx="35433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9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239C-0930-48E3-916D-292A2CAEF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40" y="2438400"/>
            <a:ext cx="7758089" cy="1680519"/>
          </a:xfrm>
        </p:spPr>
        <p:txBody>
          <a:bodyPr/>
          <a:lstStyle/>
          <a:p>
            <a:r>
              <a:rPr lang="es-C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SANACIÓN DE DOS</a:t>
            </a:r>
            <a:br>
              <a:rPr lang="es-C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CIEGOS y UN ENDEMONIADO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302FF4-8F04-4475-9775-B49475E4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4552" y="4514335"/>
            <a:ext cx="6129016" cy="1607782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Mateo 9:27-35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02/10 – 21/09/2020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FRANCISCO SALVADOR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40780F-CDCB-484A-8914-B39FF3866BCB}"/>
              </a:ext>
            </a:extLst>
          </p:cNvPr>
          <p:cNvSpPr/>
          <p:nvPr/>
        </p:nvSpPr>
        <p:spPr>
          <a:xfrm>
            <a:off x="1614552" y="757535"/>
            <a:ext cx="8359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5400" dirty="0">
                <a:ln w="0"/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MILAGROS DE JESÚS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3EFB98-D7D1-4DDC-A835-6B44E5707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AECD01-C353-43BF-84F9-94B7C757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086510-827C-4690-AAA3-B15BDE720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491" y="1807917"/>
            <a:ext cx="2683355" cy="39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75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FF51F-2927-46AF-9B55-31D88ECA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1" y="626075"/>
            <a:ext cx="6557319" cy="1655806"/>
          </a:xfrm>
        </p:spPr>
        <p:txBody>
          <a:bodyPr>
            <a:normAutofit/>
          </a:bodyPr>
          <a:lstStyle/>
          <a:p>
            <a:pPr algn="l"/>
            <a:r>
              <a:rPr lang="es-CL" sz="4000" b="1" i="0" baseline="30000" dirty="0">
                <a:effectLst/>
                <a:latin typeface="system-ui"/>
              </a:rPr>
              <a:t>30 Pero al ver el viento fuerte tuvo miedo y comenzó a hundirse. Entonces gritó diciendo: —¡Señor, sálvame!</a:t>
            </a:r>
            <a:endParaRPr lang="es-CL" sz="4000" b="1" i="0" dirty="0">
              <a:effectLst/>
              <a:latin typeface="system-ui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D793F9-0D0F-48CA-A3D4-319C9352C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2108887"/>
            <a:ext cx="3311610" cy="420541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s-CL" sz="36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TEMOR</a:t>
            </a:r>
          </a:p>
          <a:p>
            <a:pPr fontAlgn="base">
              <a:lnSpc>
                <a:spcPct val="100000"/>
              </a:lnSpc>
            </a:pPr>
            <a:r>
              <a:rPr lang="es-CL" sz="36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VIO LOS PROBLEMAS</a:t>
            </a:r>
          </a:p>
          <a:p>
            <a:pPr fontAlgn="base">
              <a:lnSpc>
                <a:spcPct val="100000"/>
              </a:lnSpc>
            </a:pPr>
            <a:r>
              <a:rPr lang="es-CL" sz="36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ENTORNO</a:t>
            </a:r>
          </a:p>
          <a:p>
            <a:pPr fontAlgn="base">
              <a:lnSpc>
                <a:spcPct val="100000"/>
              </a:lnSpc>
            </a:pPr>
            <a:r>
              <a:rPr lang="es-CL" sz="36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CLAMA por AYUDA</a:t>
            </a:r>
            <a:endParaRPr lang="es-CL" sz="3600" b="1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</a:pPr>
            <a:endParaRPr lang="es-CL" sz="36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7264CB-BFF1-4AD2-936F-7DC66D244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2" y="15453"/>
            <a:ext cx="5432982" cy="68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532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EC24D-15E4-4887-ACD0-D7252DC4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43" y="753228"/>
            <a:ext cx="5193957" cy="1080938"/>
          </a:xfrm>
        </p:spPr>
        <p:txBody>
          <a:bodyPr>
            <a:normAutofit fontScale="90000"/>
          </a:bodyPr>
          <a:lstStyle/>
          <a:p>
            <a:pPr algn="l"/>
            <a:r>
              <a:rPr lang="es-CL" b="1" i="0" baseline="30000" dirty="0">
                <a:effectLst/>
                <a:latin typeface="system-ui"/>
              </a:rPr>
              <a:t>31 De inmediato Jesús extendió la mano, lo sostuvo y le dijo: —¡Oh hombre de poca fe! ¿Por qué dudaste?</a:t>
            </a:r>
            <a:endParaRPr lang="es-CL" b="1" i="0" dirty="0">
              <a:effectLst/>
              <a:latin typeface="system-ui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483307-8CCF-4F0F-8D52-F30BA7A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62732"/>
            <a:ext cx="3899917" cy="196327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3200" dirty="0"/>
              <a:t>Lo SALVA</a:t>
            </a:r>
          </a:p>
          <a:p>
            <a:r>
              <a:rPr lang="es-CL" sz="3200" dirty="0"/>
              <a:t>Lo Reprende</a:t>
            </a:r>
          </a:p>
          <a:p>
            <a:r>
              <a:rPr lang="es-CL" sz="3200" dirty="0"/>
              <a:t>DUDAS - Satanás</a:t>
            </a:r>
          </a:p>
          <a:p>
            <a:endParaRPr lang="es-CL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8D4A6A-035B-46D7-934A-2472C5CCA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25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EC24D-15E4-4887-ACD0-D7252DC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br>
              <a:rPr lang="es-CL" sz="6000" b="1" i="0" baseline="30000" dirty="0">
                <a:effectLst/>
                <a:latin typeface="system-ui"/>
              </a:rPr>
            </a:br>
            <a:r>
              <a:rPr lang="es-CL" sz="6000" b="1" i="0" baseline="30000" dirty="0">
                <a:effectLst/>
                <a:latin typeface="system-ui"/>
              </a:rPr>
              <a:t>32 Cuando ellos subieron a la barca, se calmó el viento. </a:t>
            </a:r>
            <a:endParaRPr lang="es-CL" sz="6000" b="1" i="0" dirty="0">
              <a:effectLst/>
              <a:latin typeface="system-ui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483307-8CCF-4F0F-8D52-F30BA7A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935892"/>
            <a:ext cx="4983891" cy="492210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s-C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Jesús es la PAZ</a:t>
            </a:r>
          </a:p>
          <a:p>
            <a:r>
              <a:rPr lang="es-C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Deja que sientan TEMOR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114098-C2EC-47EE-BD78-3A979DB3C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892" y="1905865"/>
            <a:ext cx="7208107" cy="49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66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483307-8CCF-4F0F-8D52-F30BA7A0FF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0702" y="271163"/>
            <a:ext cx="5521325" cy="613727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l"/>
            <a:endParaRPr lang="es-CL" sz="6600" b="1" i="0" baseline="30000" dirty="0">
              <a:effectLst/>
              <a:latin typeface="system-ui"/>
            </a:endParaRPr>
          </a:p>
          <a:p>
            <a:pPr algn="l"/>
            <a:r>
              <a:rPr lang="es-CL" sz="6600" b="1" i="0" baseline="30000" dirty="0">
                <a:effectLst/>
                <a:latin typeface="system-ui"/>
              </a:rPr>
              <a:t>33 Entonces los que estaban en la barca lo adoraron diciendo: —¡Verdaderamente eres Hijo de Dios!</a:t>
            </a:r>
          </a:p>
          <a:p>
            <a:pPr algn="l"/>
            <a:endParaRPr lang="es-CL" sz="6600" b="1" baseline="30000" dirty="0">
              <a:latin typeface="system-ui"/>
            </a:endParaRPr>
          </a:p>
          <a:p>
            <a:pPr algn="l"/>
            <a:r>
              <a:rPr lang="es-CL" sz="6600" b="1" baseline="30000" dirty="0">
                <a:latin typeface="system-ui"/>
              </a:rPr>
              <a:t>Lo Reconocen como DIOS</a:t>
            </a:r>
          </a:p>
          <a:p>
            <a:pPr algn="l"/>
            <a:r>
              <a:rPr lang="es-CL" sz="6600" b="1" baseline="30000" dirty="0">
                <a:latin typeface="system-ui"/>
              </a:rPr>
              <a:t>En Privado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03A01D-6327-4F86-AC87-33DAD554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622" y="135127"/>
            <a:ext cx="5146676" cy="65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26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EC24D-15E4-4887-ACD0-D7252DC4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7" y="733168"/>
            <a:ext cx="3674074" cy="1100998"/>
          </a:xfrm>
        </p:spPr>
        <p:txBody>
          <a:bodyPr/>
          <a:lstStyle/>
          <a:p>
            <a:pPr algn="l"/>
            <a:r>
              <a:rPr lang="es-CL" sz="3600" b="1" i="0" baseline="30000" dirty="0">
                <a:effectLst/>
                <a:latin typeface="system-ui"/>
              </a:rPr>
              <a:t>34 Cuando cruzaron a la otra orilla, llegaron a la tierra de Genesaret.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483307-8CCF-4F0F-8D52-F30BA7A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6" y="2100649"/>
            <a:ext cx="3937686" cy="363288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Siguen Su Misión</a:t>
            </a:r>
          </a:p>
          <a:p>
            <a:r>
              <a:rPr lang="es-C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SEGUIR</a:t>
            </a:r>
          </a:p>
          <a:p>
            <a:r>
              <a:rPr lang="es-C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AVANZAR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CB446A-AE57-4491-9778-818E05CB1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520" y="90616"/>
            <a:ext cx="6903308" cy="682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96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5"/>
          <a:stretch/>
        </p:blipFill>
        <p:spPr>
          <a:xfrm>
            <a:off x="3113315" y="-9072"/>
            <a:ext cx="9078685" cy="6876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33523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agradecemos, ¡Oh creador! El habernos concedido tu gracia para escuchar la enseñanza. Bendice a nuestros superiores, Padres y maestros que nos guían en el conocimiento del bien y danos fuerza y firmeza para perseverar en nuestros estudios. </a:t>
            </a:r>
          </a:p>
        </p:txBody>
      </p:sp>
    </p:spTree>
    <p:extLst>
      <p:ext uri="{BB962C8B-B14F-4D97-AF65-F5344CB8AC3E}">
        <p14:creationId xmlns:p14="http://schemas.microsoft.com/office/powerpoint/2010/main" val="144600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239C-0930-48E3-916D-292A2CAEF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30" y="2603157"/>
            <a:ext cx="6820929" cy="1622854"/>
          </a:xfrm>
        </p:spPr>
        <p:txBody>
          <a:bodyPr/>
          <a:lstStyle/>
          <a:p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PESCA MILAGROSA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302FF4-8F04-4475-9775-B49475E4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4552" y="4588476"/>
            <a:ext cx="5626507" cy="1533641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5:1-11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03/10 – 28/09/2020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FRANCISCO SALVADOR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40780F-CDCB-484A-8914-B39FF3866BCB}"/>
              </a:ext>
            </a:extLst>
          </p:cNvPr>
          <p:cNvSpPr/>
          <p:nvPr/>
        </p:nvSpPr>
        <p:spPr>
          <a:xfrm>
            <a:off x="1614552" y="757535"/>
            <a:ext cx="8359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5400" dirty="0">
                <a:ln w="0"/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MILAGROS DE JESÚS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3EFB98-D7D1-4DDC-A835-6B44E5707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AECD01-C353-43BF-84F9-94B7C757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0B3C5D-FE84-4287-A647-70F5F8CDF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081" y="1977081"/>
            <a:ext cx="3768812" cy="376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7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239C-0930-48E3-916D-292A2CAEF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603157"/>
            <a:ext cx="8073082" cy="1622854"/>
          </a:xfrm>
        </p:spPr>
        <p:txBody>
          <a:bodyPr/>
          <a:lstStyle/>
          <a:p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MULTIPLICACIÓN DE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LOS PANES Y LOS PECES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302FF4-8F04-4475-9775-B49475E4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4552" y="4588476"/>
            <a:ext cx="5626507" cy="1533641"/>
          </a:xfrm>
        </p:spPr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Mateo14:13-21 Marcos 6:30-44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9:10-17 Juan 6:1-15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04/10 – 05/10/2020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FRANCISCO SALVADOR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40780F-CDCB-484A-8914-B39FF3866BCB}"/>
              </a:ext>
            </a:extLst>
          </p:cNvPr>
          <p:cNvSpPr/>
          <p:nvPr/>
        </p:nvSpPr>
        <p:spPr>
          <a:xfrm>
            <a:off x="1614552" y="757535"/>
            <a:ext cx="8359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5400" dirty="0">
                <a:ln w="0"/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MILAGROS DE JESÚS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3EFB98-D7D1-4DDC-A835-6B44E5707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AECD01-C353-43BF-84F9-94B7C757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6FED93-1B3E-4CDC-9F3E-4D3D56FA4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42" r="10429"/>
          <a:stretch/>
        </p:blipFill>
        <p:spPr>
          <a:xfrm>
            <a:off x="8281656" y="2108887"/>
            <a:ext cx="3385753" cy="3124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44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239C-0930-48E3-916D-292A2CAEF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603157"/>
            <a:ext cx="8073082" cy="1622854"/>
          </a:xfrm>
        </p:spPr>
        <p:txBody>
          <a:bodyPr/>
          <a:lstStyle/>
          <a:p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Exorcismo de los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Gadarenos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302FF4-8F04-4475-9775-B49475E4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4552" y="4588476"/>
            <a:ext cx="5626507" cy="1533641"/>
          </a:xfrm>
        </p:spPr>
        <p:txBody>
          <a:bodyPr>
            <a:normAutofit/>
          </a:bodyPr>
          <a:lstStyle/>
          <a:p>
            <a:r>
              <a:rPr lang="es-CL" sz="1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Marcos 5: 1-20; Mateo 8: 28-34; Lucas 8: 26-39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05/10 – 12/10/2020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FRANCISCO SALVADOR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40780F-CDCB-484A-8914-B39FF3866BCB}"/>
              </a:ext>
            </a:extLst>
          </p:cNvPr>
          <p:cNvSpPr/>
          <p:nvPr/>
        </p:nvSpPr>
        <p:spPr>
          <a:xfrm>
            <a:off x="1614552" y="757535"/>
            <a:ext cx="8359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5400" dirty="0">
                <a:ln w="0"/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MILAGROS DE JESÚS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3EFB98-D7D1-4DDC-A835-6B44E5707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AECD01-C353-43BF-84F9-94B7C757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DC253A-7801-47F2-91F2-3225C9EB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24"/>
          <a:stretch/>
        </p:blipFill>
        <p:spPr>
          <a:xfrm>
            <a:off x="8322929" y="2061315"/>
            <a:ext cx="3563755" cy="37527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03474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239C-0930-48E3-916D-292A2CAEF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603157"/>
            <a:ext cx="8073082" cy="1622854"/>
          </a:xfrm>
        </p:spPr>
        <p:txBody>
          <a:bodyPr/>
          <a:lstStyle/>
          <a:p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Curación de la Mujer con Flujo de Sangre y la Resurrección de la Hija de Jairo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302FF4-8F04-4475-9775-B49475E4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4552" y="4588476"/>
            <a:ext cx="5626507" cy="1533641"/>
          </a:xfrm>
        </p:spPr>
        <p:txBody>
          <a:bodyPr>
            <a:normAutofit/>
          </a:bodyPr>
          <a:lstStyle/>
          <a:p>
            <a:r>
              <a:rPr lang="es-CL" sz="1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Lucas 8:40-56 - Mateo 9:18-26 - Marcos 5:21-43</a:t>
            </a:r>
          </a:p>
          <a:p>
            <a:r>
              <a:rPr lang="es-CL" sz="1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06/10 – 19/10/2020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FRANCISCO SALVADOR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40780F-CDCB-484A-8914-B39FF3866BCB}"/>
              </a:ext>
            </a:extLst>
          </p:cNvPr>
          <p:cNvSpPr/>
          <p:nvPr/>
        </p:nvSpPr>
        <p:spPr>
          <a:xfrm>
            <a:off x="1614552" y="757535"/>
            <a:ext cx="8359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5400" dirty="0">
                <a:ln w="0"/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MILAGROS DE JESÚS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3EFB98-D7D1-4DDC-A835-6B44E5707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AECD01-C353-43BF-84F9-94B7C757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82EE37-C80B-4648-8215-92B414723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854" y="1944901"/>
            <a:ext cx="3401069" cy="43906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997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239C-0930-48E3-916D-292A2CAEF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603157"/>
            <a:ext cx="8073082" cy="1622854"/>
          </a:xfrm>
        </p:spPr>
        <p:txBody>
          <a:bodyPr/>
          <a:lstStyle/>
          <a:p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Jesús Camina sobre el MAR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302FF4-8F04-4475-9775-B49475E4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6574" y="4464908"/>
            <a:ext cx="5626507" cy="1533641"/>
          </a:xfrm>
        </p:spPr>
        <p:txBody>
          <a:bodyPr>
            <a:normAutofit/>
          </a:bodyPr>
          <a:lstStyle/>
          <a:p>
            <a:r>
              <a:rPr lang="es-CL" sz="1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Mateo 14: 22-34 Marcos 6:45-52 Juan 6:15-21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07/10 – 26/10/2020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FRANCISCO SALVADOR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40780F-CDCB-484A-8914-B39FF3866BCB}"/>
              </a:ext>
            </a:extLst>
          </p:cNvPr>
          <p:cNvSpPr/>
          <p:nvPr/>
        </p:nvSpPr>
        <p:spPr>
          <a:xfrm>
            <a:off x="1614552" y="757535"/>
            <a:ext cx="8359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5400" dirty="0">
                <a:ln w="0"/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MILAGROS DE JESÚS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3EFB98-D7D1-4DDC-A835-6B44E5707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AECD01-C353-43BF-84F9-94B7C757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7693" b="6203"/>
          <a:stretch/>
        </p:blipFill>
        <p:spPr>
          <a:xfrm>
            <a:off x="10361198" y="0"/>
            <a:ext cx="1688805" cy="1807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778B91-0144-4E6F-8085-4E89D41E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578" y="1807917"/>
            <a:ext cx="37814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33562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676</TotalTime>
  <Words>2523</Words>
  <Application>Microsoft Office PowerPoint</Application>
  <PresentationFormat>Panorámica</PresentationFormat>
  <Paragraphs>218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2" baseType="lpstr">
      <vt:lpstr>Arial</vt:lpstr>
      <vt:lpstr>Calibri</vt:lpstr>
      <vt:lpstr>system-ui</vt:lpstr>
      <vt:lpstr>Times New Roman</vt:lpstr>
      <vt:lpstr>Trebuchet MS</vt:lpstr>
      <vt:lpstr>Verdana</vt:lpstr>
      <vt:lpstr>Berlín</vt:lpstr>
      <vt:lpstr>Presentación de PowerPoint</vt:lpstr>
      <vt:lpstr>Presentación de PowerPoint</vt:lpstr>
      <vt:lpstr> LA SANACIÓN DEL PARALÍTICO</vt:lpstr>
      <vt:lpstr>LA SANACIÓN DE DOS CIEGOS y UN ENDEMONIADO</vt:lpstr>
      <vt:lpstr> LA PESCA MILAGROSA</vt:lpstr>
      <vt:lpstr> LA MULTIPLICACIÓN DE  LOS PANES Y LOS PECES</vt:lpstr>
      <vt:lpstr> EL Exorcismo de los Gadarenos</vt:lpstr>
      <vt:lpstr> La Curación de la Mujer con Flujo de Sangre y la Resurrección de la Hija de Jairo</vt:lpstr>
      <vt:lpstr> Jesús Camina sobre el MAR</vt:lpstr>
      <vt:lpstr>Clasificación 4 grupos</vt:lpstr>
      <vt:lpstr>Mateo 14:22-34</vt:lpstr>
      <vt:lpstr> 22 Y en seguida Jesús obligó a sus discípulos a entrar en la barca e ir delante de él a la otra orilla, mientras él despedía a las multitudes.   </vt:lpstr>
      <vt:lpstr>Querían estar con Jesús</vt:lpstr>
      <vt:lpstr>Presentación de PowerPoint</vt:lpstr>
      <vt:lpstr>ORAR</vt:lpstr>
      <vt:lpstr>24 La barca ya quedaba a gran distancia de la tierra, azotada por las olas, porque el viento era contrario. </vt:lpstr>
      <vt:lpstr>Pensamientos como OLAS</vt:lpstr>
      <vt:lpstr>Controlar los Pensamientos</vt:lpstr>
      <vt:lpstr>PRESENTE</vt:lpstr>
      <vt:lpstr>PAZ</vt:lpstr>
      <vt:lpstr>25 Y a la madrugada, Jesús fue a ellos caminando sobre el mar. </vt:lpstr>
      <vt:lpstr>Porque lo hizo</vt:lpstr>
      <vt:lpstr>26 Pero cuando los discípulos lo vieron caminando sobre el mar, se turbaron diciendo: —¡Un fantasma! Y gritaron de miedo.</vt:lpstr>
      <vt:lpstr>Caminemos sobre el mar</vt:lpstr>
      <vt:lpstr>Presentación de PowerPoint</vt:lpstr>
      <vt:lpstr>Presentación de PowerPoint</vt:lpstr>
      <vt:lpstr>2. Deja ir el control</vt:lpstr>
      <vt:lpstr>Presentación de PowerPoint</vt:lpstr>
      <vt:lpstr>Presentación de PowerPoint</vt:lpstr>
      <vt:lpstr>3. Pide ayuda</vt:lpstr>
      <vt:lpstr>Presentación de PowerPoint</vt:lpstr>
      <vt:lpstr>Presentación de PowerPoint</vt:lpstr>
      <vt:lpstr>Presentación de PowerPoint</vt:lpstr>
      <vt:lpstr>En la Tormenta fíjate en el BARCO/AVIÓN</vt:lpstr>
      <vt:lpstr>Presentación de PowerPoint</vt:lpstr>
      <vt:lpstr>Presentación de PowerPoint</vt:lpstr>
      <vt:lpstr>29 Y él dijo: —Ven. Pedro descendió de la barca y caminó sobre las aguas, y fue hacia Jesús.  </vt:lpstr>
      <vt:lpstr>¿Cómo Pedro caminó sobre las aguas? </vt:lpstr>
      <vt:lpstr>VEN</vt:lpstr>
      <vt:lpstr>30 Pero al ver el viento fuerte tuvo miedo y comenzó a hundirse. Entonces gritó diciendo: —¡Señor, sálvame!</vt:lpstr>
      <vt:lpstr>31 De inmediato Jesús extendió la mano, lo sostuvo y le dijo: —¡Oh hombre de poca fe! ¿Por qué dudaste?</vt:lpstr>
      <vt:lpstr> 32 Cuando ellos subieron a la barca, se calmó el viento. </vt:lpstr>
      <vt:lpstr>Presentación de PowerPoint</vt:lpstr>
      <vt:lpstr>34 Cuando cruzaron a la otra orilla, llegaron a la tierra de Genesaret.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fe del pescador fe y la fe del apóstol “No temas; desde ahora serás pescador de hombres”  Homilía de Monseñor Pablo Yazigi, Arzobispo de Alepo</dc:title>
  <dc:creator>francisco salvador</dc:creator>
  <cp:lastModifiedBy>francisco salvador</cp:lastModifiedBy>
  <cp:revision>104</cp:revision>
  <dcterms:created xsi:type="dcterms:W3CDTF">2020-09-25T14:18:34Z</dcterms:created>
  <dcterms:modified xsi:type="dcterms:W3CDTF">2020-10-26T22:25:30Z</dcterms:modified>
</cp:coreProperties>
</file>