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31" r:id="rId2"/>
    <p:sldId id="302" r:id="rId3"/>
    <p:sldId id="332" r:id="rId4"/>
    <p:sldId id="333" r:id="rId5"/>
    <p:sldId id="367" r:id="rId6"/>
    <p:sldId id="374" r:id="rId7"/>
    <p:sldId id="371" r:id="rId8"/>
    <p:sldId id="373" r:id="rId9"/>
    <p:sldId id="376" r:id="rId10"/>
    <p:sldId id="269" r:id="rId11"/>
    <p:sldId id="334" r:id="rId12"/>
    <p:sldId id="349" r:id="rId13"/>
    <p:sldId id="368" r:id="rId14"/>
    <p:sldId id="335" r:id="rId15"/>
    <p:sldId id="351" r:id="rId16"/>
    <p:sldId id="336" r:id="rId17"/>
    <p:sldId id="350" r:id="rId18"/>
    <p:sldId id="352" r:id="rId19"/>
    <p:sldId id="353" r:id="rId20"/>
    <p:sldId id="365" r:id="rId21"/>
    <p:sldId id="354" r:id="rId22"/>
    <p:sldId id="338" r:id="rId23"/>
    <p:sldId id="355" r:id="rId24"/>
    <p:sldId id="356" r:id="rId25"/>
    <p:sldId id="339" r:id="rId26"/>
    <p:sldId id="366" r:id="rId27"/>
    <p:sldId id="357" r:id="rId28"/>
    <p:sldId id="379" r:id="rId29"/>
    <p:sldId id="358" r:id="rId30"/>
    <p:sldId id="359" r:id="rId31"/>
    <p:sldId id="377" r:id="rId32"/>
    <p:sldId id="340" r:id="rId33"/>
    <p:sldId id="378" r:id="rId34"/>
    <p:sldId id="360" r:id="rId35"/>
    <p:sldId id="361" r:id="rId36"/>
    <p:sldId id="362" r:id="rId37"/>
    <p:sldId id="262" r:id="rId38"/>
    <p:sldId id="266" r:id="rId39"/>
    <p:sldId id="265" r:id="rId40"/>
    <p:sldId id="26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7" autoAdjust="0"/>
    <p:restoredTop sz="94660"/>
  </p:normalViewPr>
  <p:slideViewPr>
    <p:cSldViewPr snapToGrid="0">
      <p:cViewPr varScale="1">
        <p:scale>
          <a:sx n="57" d="100"/>
          <a:sy n="57" d="100"/>
        </p:scale>
        <p:origin x="108" y="1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diagrams/_rels/data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 Id="rId4"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 Id="rId4"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35D9B-5549-4D45-8D88-7BCEA78EEA27}" type="doc">
      <dgm:prSet loTypeId="urn:microsoft.com/office/officeart/2005/8/layout/hList7" loCatId="list" qsTypeId="urn:microsoft.com/office/officeart/2005/8/quickstyle/3d1" qsCatId="3D" csTypeId="urn:microsoft.com/office/officeart/2005/8/colors/colorful5" csCatId="colorful" phldr="1"/>
      <dgm:spPr/>
      <dgm:t>
        <a:bodyPr/>
        <a:lstStyle/>
        <a:p>
          <a:endParaRPr lang="es-CL"/>
        </a:p>
      </dgm:t>
    </dgm:pt>
    <dgm:pt modelId="{B618379F-8F6A-4697-AB23-E7DE7544B656}">
      <dgm:prSet custT="1"/>
      <dgm:spPr/>
      <dgm:t>
        <a:bodyPr/>
        <a:lstStyle/>
        <a:p>
          <a:r>
            <a:rPr lang="es-CL" sz="2800" b="1" i="0" dirty="0">
              <a:solidFill>
                <a:schemeClr val="bg1"/>
              </a:solidFill>
              <a:effectLst>
                <a:outerShdw blurRad="38100" dist="38100" dir="2700000" algn="tl">
                  <a:srgbClr val="000000">
                    <a:alpha val="43137"/>
                  </a:srgbClr>
                </a:outerShdw>
              </a:effectLst>
            </a:rPr>
            <a:t>Domingo</a:t>
          </a:r>
          <a:r>
            <a:rPr lang="es-CL" sz="2400" b="1" i="0" dirty="0"/>
            <a:t> </a:t>
          </a:r>
        </a:p>
        <a:p>
          <a:r>
            <a:rPr lang="es-CL" sz="2800" b="1" dirty="0">
              <a:effectLst>
                <a:outerShdw blurRad="38100" dist="38100" dir="2700000" algn="tl">
                  <a:srgbClr val="000000">
                    <a:alpha val="43137"/>
                  </a:srgbClr>
                </a:outerShdw>
              </a:effectLst>
            </a:rPr>
            <a:t>Divina Liturgia</a:t>
          </a:r>
        </a:p>
        <a:p>
          <a:r>
            <a:rPr lang="es-CL" sz="2800" b="1" dirty="0">
              <a:effectLst>
                <a:outerShdw blurRad="38100" dist="38100" dir="2700000" algn="tl">
                  <a:srgbClr val="000000">
                    <a:alpha val="43137"/>
                  </a:srgbClr>
                </a:outerShdw>
              </a:effectLst>
            </a:rPr>
            <a:t>11:00</a:t>
          </a:r>
        </a:p>
      </dgm:t>
    </dgm:pt>
    <dgm:pt modelId="{3599F75E-71CA-48C8-BF8E-F022242651B3}" type="parTrans" cxnId="{FB039929-7E89-4A1F-B861-27E59DCD11ED}">
      <dgm:prSet/>
      <dgm:spPr/>
      <dgm:t>
        <a:bodyPr/>
        <a:lstStyle/>
        <a:p>
          <a:endParaRPr lang="es-CL"/>
        </a:p>
      </dgm:t>
    </dgm:pt>
    <dgm:pt modelId="{609F5614-D738-4318-B74B-8984F868A880}" type="sibTrans" cxnId="{FB039929-7E89-4A1F-B861-27E59DCD11ED}">
      <dgm:prSet/>
      <dgm:spPr/>
      <dgm:t>
        <a:bodyPr/>
        <a:lstStyle/>
        <a:p>
          <a:endParaRPr lang="es-CL"/>
        </a:p>
      </dgm:t>
    </dgm:pt>
    <dgm:pt modelId="{201E1613-8AA2-4BBE-A1B0-0819B6513158}">
      <dgm:prSet custT="1"/>
      <dgm:spPr/>
      <dgm:t>
        <a:bodyPr/>
        <a:lstStyle/>
        <a:p>
          <a:r>
            <a:rPr lang="es-CL" sz="2800" b="1" dirty="0">
              <a:solidFill>
                <a:schemeClr val="bg1"/>
              </a:solidFill>
              <a:effectLst>
                <a:outerShdw blurRad="38100" dist="38100" dir="2700000" algn="tl">
                  <a:srgbClr val="000000">
                    <a:alpha val="43137"/>
                  </a:srgbClr>
                </a:outerShdw>
              </a:effectLst>
            </a:rPr>
            <a:t>Lunes</a:t>
          </a:r>
          <a:r>
            <a:rPr lang="es-CL" sz="2800" b="1" dirty="0">
              <a:effectLst>
                <a:outerShdw blurRad="38100" dist="38100" dir="2700000" algn="tl">
                  <a:srgbClr val="000000">
                    <a:alpha val="43137"/>
                  </a:srgbClr>
                </a:outerShdw>
              </a:effectLst>
            </a:rPr>
            <a:t>         </a:t>
          </a:r>
        </a:p>
        <a:p>
          <a:r>
            <a:rPr lang="es-CL" sz="2800" b="1" dirty="0">
              <a:effectLst>
                <a:outerShdw blurRad="38100" dist="38100" dir="2700000" algn="tl">
                  <a:srgbClr val="000000">
                    <a:alpha val="43137"/>
                  </a:srgbClr>
                </a:outerShdw>
              </a:effectLst>
            </a:rPr>
            <a:t>Los Milagros de Jesús</a:t>
          </a:r>
        </a:p>
        <a:p>
          <a:r>
            <a:rPr lang="es-CL" sz="2800" b="1" dirty="0">
              <a:effectLst>
                <a:outerShdw blurRad="38100" dist="38100" dir="2700000" algn="tl">
                  <a:srgbClr val="000000">
                    <a:alpha val="43137"/>
                  </a:srgbClr>
                </a:outerShdw>
              </a:effectLst>
            </a:rPr>
            <a:t>20:00</a:t>
          </a:r>
        </a:p>
      </dgm:t>
    </dgm:pt>
    <dgm:pt modelId="{862296F3-2087-445F-A21B-82B1575625E6}" type="parTrans" cxnId="{65BA96A3-FE3E-43BE-9415-20CC2E0E8F05}">
      <dgm:prSet/>
      <dgm:spPr/>
      <dgm:t>
        <a:bodyPr/>
        <a:lstStyle/>
        <a:p>
          <a:endParaRPr lang="es-CL"/>
        </a:p>
      </dgm:t>
    </dgm:pt>
    <dgm:pt modelId="{8C1A4BBA-C6C2-4854-9599-BD2C1E3E19C0}" type="sibTrans" cxnId="{65BA96A3-FE3E-43BE-9415-20CC2E0E8F05}">
      <dgm:prSet/>
      <dgm:spPr/>
      <dgm:t>
        <a:bodyPr/>
        <a:lstStyle/>
        <a:p>
          <a:endParaRPr lang="es-CL"/>
        </a:p>
      </dgm:t>
    </dgm:pt>
    <dgm:pt modelId="{86FE240D-0AEE-465D-A986-A8783567F53C}">
      <dgm:prSet custT="1"/>
      <dgm:spPr/>
      <dgm:t>
        <a:bodyPr/>
        <a:lstStyle/>
        <a:p>
          <a:r>
            <a:rPr lang="es-CL" sz="2800" b="1" dirty="0">
              <a:solidFill>
                <a:schemeClr val="bg1"/>
              </a:solidFill>
              <a:effectLst>
                <a:outerShdw blurRad="38100" dist="38100" dir="2700000" algn="tl">
                  <a:srgbClr val="000000">
                    <a:alpha val="43137"/>
                  </a:srgbClr>
                </a:outerShdw>
              </a:effectLst>
            </a:rPr>
            <a:t>Martes</a:t>
          </a:r>
          <a:r>
            <a:rPr lang="es-CL" sz="2800" dirty="0"/>
            <a:t> </a:t>
          </a:r>
        </a:p>
        <a:p>
          <a:r>
            <a:rPr lang="es-CL" sz="2800" b="1" dirty="0">
              <a:effectLst>
                <a:outerShdw blurRad="38100" dist="38100" dir="2700000" algn="tl">
                  <a:srgbClr val="000000">
                    <a:alpha val="43137"/>
                  </a:srgbClr>
                </a:outerShdw>
              </a:effectLst>
            </a:rPr>
            <a:t>Vísperas Oración</a:t>
          </a:r>
        </a:p>
        <a:p>
          <a:r>
            <a:rPr lang="es-CL" sz="2800" b="1" dirty="0">
              <a:effectLst>
                <a:outerShdw blurRad="38100" dist="38100" dir="2700000" algn="tl">
                  <a:srgbClr val="000000">
                    <a:alpha val="43137"/>
                  </a:srgbClr>
                </a:outerShdw>
              </a:effectLst>
            </a:rPr>
            <a:t>20:00</a:t>
          </a:r>
        </a:p>
      </dgm:t>
    </dgm:pt>
    <dgm:pt modelId="{B6E9C8BF-BCC7-43AA-BC01-BA04E0F913FA}" type="parTrans" cxnId="{D95EDF30-2259-457E-B918-1A08719ADAB2}">
      <dgm:prSet/>
      <dgm:spPr/>
      <dgm:t>
        <a:bodyPr/>
        <a:lstStyle/>
        <a:p>
          <a:endParaRPr lang="es-CL"/>
        </a:p>
      </dgm:t>
    </dgm:pt>
    <dgm:pt modelId="{5E6B6E3C-5E83-4AE2-8392-328202287644}" type="sibTrans" cxnId="{D95EDF30-2259-457E-B918-1A08719ADAB2}">
      <dgm:prSet/>
      <dgm:spPr/>
      <dgm:t>
        <a:bodyPr/>
        <a:lstStyle/>
        <a:p>
          <a:endParaRPr lang="es-CL"/>
        </a:p>
      </dgm:t>
    </dgm:pt>
    <dgm:pt modelId="{FBE2AF37-A257-498D-AFB4-74EC883FAC76}">
      <dgm:prSet custT="1"/>
      <dgm:spPr/>
      <dgm:t>
        <a:bodyPr/>
        <a:lstStyle/>
        <a:p>
          <a:r>
            <a:rPr lang="es-CL" sz="2800" b="1" dirty="0">
              <a:solidFill>
                <a:schemeClr val="bg1"/>
              </a:solidFill>
              <a:effectLst>
                <a:outerShdw blurRad="38100" dist="38100" dir="2700000" algn="tl">
                  <a:srgbClr val="000000">
                    <a:alpha val="43137"/>
                  </a:srgbClr>
                </a:outerShdw>
              </a:effectLst>
            </a:rPr>
            <a:t>Miércoles</a:t>
          </a:r>
          <a:r>
            <a:rPr lang="es-CL" sz="2800" b="1" dirty="0">
              <a:effectLst>
                <a:outerShdw blurRad="38100" dist="38100" dir="2700000" algn="tl">
                  <a:srgbClr val="000000">
                    <a:alpha val="43137"/>
                  </a:srgbClr>
                </a:outerShdw>
              </a:effectLst>
            </a:rPr>
            <a:t> </a:t>
          </a:r>
        </a:p>
        <a:p>
          <a:r>
            <a:rPr lang="es-CL" sz="2400" b="1" dirty="0">
              <a:effectLst>
                <a:outerShdw blurRad="38100" dist="38100" dir="2700000" algn="tl">
                  <a:srgbClr val="000000">
                    <a:alpha val="43137"/>
                  </a:srgbClr>
                </a:outerShdw>
              </a:effectLst>
            </a:rPr>
            <a:t>Pregúntele al Padre Francisco</a:t>
          </a:r>
        </a:p>
        <a:p>
          <a:r>
            <a:rPr lang="es-CL" sz="2400" b="1" dirty="0">
              <a:effectLst>
                <a:outerShdw blurRad="38100" dist="38100" dir="2700000" algn="tl">
                  <a:srgbClr val="000000">
                    <a:alpha val="43137"/>
                  </a:srgbClr>
                </a:outerShdw>
              </a:effectLst>
            </a:rPr>
            <a:t>20:00</a:t>
          </a:r>
        </a:p>
      </dgm:t>
    </dgm:pt>
    <dgm:pt modelId="{B940D8D9-755F-4ED9-9AE0-34F3059D92A6}" type="parTrans" cxnId="{AC488C8B-5636-4CE7-8E30-B7F6564228EE}">
      <dgm:prSet/>
      <dgm:spPr/>
      <dgm:t>
        <a:bodyPr/>
        <a:lstStyle/>
        <a:p>
          <a:endParaRPr lang="es-CL"/>
        </a:p>
      </dgm:t>
    </dgm:pt>
    <dgm:pt modelId="{8A93F8D0-9514-46E9-A58E-430487AB89AF}" type="sibTrans" cxnId="{AC488C8B-5636-4CE7-8E30-B7F6564228EE}">
      <dgm:prSet/>
      <dgm:spPr/>
      <dgm:t>
        <a:bodyPr/>
        <a:lstStyle/>
        <a:p>
          <a:endParaRPr lang="es-CL"/>
        </a:p>
      </dgm:t>
    </dgm:pt>
    <dgm:pt modelId="{ED779208-1702-44DB-A379-3A258254628C}">
      <dgm:prSet custT="1"/>
      <dgm:spPr/>
      <dgm:t>
        <a:bodyPr/>
        <a:lstStyle/>
        <a:p>
          <a:r>
            <a:rPr lang="es-CL" sz="2800" b="1" dirty="0">
              <a:solidFill>
                <a:schemeClr val="bg1"/>
              </a:solidFill>
              <a:effectLst>
                <a:outerShdw blurRad="38100" dist="38100" dir="2700000" algn="tl">
                  <a:srgbClr val="000000">
                    <a:alpha val="43137"/>
                  </a:srgbClr>
                </a:outerShdw>
              </a:effectLst>
            </a:rPr>
            <a:t>Jueves</a:t>
          </a:r>
          <a:r>
            <a:rPr lang="es-CL" sz="2800" b="1" dirty="0">
              <a:effectLst>
                <a:outerShdw blurRad="38100" dist="38100" dir="2700000" algn="tl">
                  <a:srgbClr val="000000">
                    <a:alpha val="43137"/>
                  </a:srgbClr>
                </a:outerShdw>
              </a:effectLst>
            </a:rPr>
            <a:t> </a:t>
          </a:r>
        </a:p>
        <a:p>
          <a:r>
            <a:rPr lang="es-CL" sz="2400" b="1" dirty="0">
              <a:effectLst>
                <a:outerShdw blurRad="38100" dist="38100" dir="2700000" algn="tl">
                  <a:srgbClr val="000000">
                    <a:alpha val="43137"/>
                  </a:srgbClr>
                </a:outerShdw>
              </a:effectLst>
            </a:rPr>
            <a:t>Oración de Sanación Física y Espiritual</a:t>
          </a:r>
        </a:p>
        <a:p>
          <a:r>
            <a:rPr lang="es-CL" sz="2400" b="1" dirty="0">
              <a:effectLst>
                <a:outerShdw blurRad="38100" dist="38100" dir="2700000" algn="tl">
                  <a:srgbClr val="000000">
                    <a:alpha val="43137"/>
                  </a:srgbClr>
                </a:outerShdw>
              </a:effectLst>
            </a:rPr>
            <a:t>20:00</a:t>
          </a:r>
        </a:p>
      </dgm:t>
    </dgm:pt>
    <dgm:pt modelId="{0BB97F36-4792-4D6F-9EB6-6EB1D6B94315}" type="parTrans" cxnId="{F05F1CF1-64F4-455A-B8AF-34D6333D1D2C}">
      <dgm:prSet/>
      <dgm:spPr/>
      <dgm:t>
        <a:bodyPr/>
        <a:lstStyle/>
        <a:p>
          <a:endParaRPr lang="es-CL"/>
        </a:p>
      </dgm:t>
    </dgm:pt>
    <dgm:pt modelId="{5C2F71D3-9C15-4497-B962-ABBE5B4B8381}" type="sibTrans" cxnId="{F05F1CF1-64F4-455A-B8AF-34D6333D1D2C}">
      <dgm:prSet/>
      <dgm:spPr/>
      <dgm:t>
        <a:bodyPr/>
        <a:lstStyle/>
        <a:p>
          <a:endParaRPr lang="es-CL"/>
        </a:p>
      </dgm:t>
    </dgm:pt>
    <dgm:pt modelId="{F82049C8-C947-467B-88EE-4F46F49F07D4}">
      <dgm:prSet custT="1"/>
      <dgm:spPr/>
      <dgm:t>
        <a:bodyPr/>
        <a:lstStyle/>
        <a:p>
          <a:r>
            <a:rPr lang="es-CL" sz="2800" b="1" dirty="0">
              <a:solidFill>
                <a:schemeClr val="bg1"/>
              </a:solidFill>
              <a:effectLst>
                <a:outerShdw blurRad="38100" dist="38100" dir="2700000" algn="tl">
                  <a:srgbClr val="000000">
                    <a:alpha val="43137"/>
                  </a:srgbClr>
                </a:outerShdw>
              </a:effectLst>
            </a:rPr>
            <a:t>Viernes</a:t>
          </a:r>
          <a:r>
            <a:rPr lang="es-CL" sz="2800" b="1" dirty="0">
              <a:effectLst>
                <a:outerShdw blurRad="38100" dist="38100" dir="2700000" algn="tl">
                  <a:srgbClr val="000000">
                    <a:alpha val="43137"/>
                  </a:srgbClr>
                </a:outerShdw>
              </a:effectLst>
            </a:rPr>
            <a:t>        </a:t>
          </a:r>
        </a:p>
        <a:p>
          <a:r>
            <a:rPr lang="es-CL" sz="2000" b="1" dirty="0">
              <a:effectLst>
                <a:outerShdw blurRad="38100" dist="38100" dir="2700000" algn="tl">
                  <a:srgbClr val="000000">
                    <a:alpha val="43137"/>
                  </a:srgbClr>
                </a:outerShdw>
              </a:effectLst>
            </a:rPr>
            <a:t>El Tesoro Revelado Contingencia y Espiritualidad</a:t>
          </a:r>
        </a:p>
        <a:p>
          <a:r>
            <a:rPr lang="es-CL" sz="2000" b="1" dirty="0">
              <a:effectLst>
                <a:outerShdw blurRad="38100" dist="38100" dir="2700000" algn="tl">
                  <a:srgbClr val="000000">
                    <a:alpha val="43137"/>
                  </a:srgbClr>
                </a:outerShdw>
              </a:effectLst>
            </a:rPr>
            <a:t>20:00</a:t>
          </a:r>
        </a:p>
      </dgm:t>
    </dgm:pt>
    <dgm:pt modelId="{EF4AE921-272D-4652-A602-8264FEF93C3B}" type="parTrans" cxnId="{79401F61-AC82-42C2-8BAE-4C30B39A28CF}">
      <dgm:prSet/>
      <dgm:spPr/>
      <dgm:t>
        <a:bodyPr/>
        <a:lstStyle/>
        <a:p>
          <a:endParaRPr lang="es-CL"/>
        </a:p>
      </dgm:t>
    </dgm:pt>
    <dgm:pt modelId="{2B9255BF-30AE-426D-9BE6-AE5460E5BABE}" type="sibTrans" cxnId="{79401F61-AC82-42C2-8BAE-4C30B39A28CF}">
      <dgm:prSet/>
      <dgm:spPr/>
      <dgm:t>
        <a:bodyPr/>
        <a:lstStyle/>
        <a:p>
          <a:endParaRPr lang="es-CL"/>
        </a:p>
      </dgm:t>
    </dgm:pt>
    <dgm:pt modelId="{FED88EB6-C2D7-4A98-AD01-629809233F0E}" type="pres">
      <dgm:prSet presAssocID="{11535D9B-5549-4D45-8D88-7BCEA78EEA27}" presName="Name0" presStyleCnt="0">
        <dgm:presLayoutVars>
          <dgm:dir/>
          <dgm:resizeHandles val="exact"/>
        </dgm:presLayoutVars>
      </dgm:prSet>
      <dgm:spPr/>
    </dgm:pt>
    <dgm:pt modelId="{0EDCFD9B-D718-4BB5-B947-F0E2676F566B}" type="pres">
      <dgm:prSet presAssocID="{11535D9B-5549-4D45-8D88-7BCEA78EEA27}" presName="fgShape" presStyleLbl="fgShp" presStyleIdx="0" presStyleCnt="1"/>
      <dgm:spPr/>
    </dgm:pt>
    <dgm:pt modelId="{F3B55DC1-AC3C-49E9-A34D-B4348661F288}" type="pres">
      <dgm:prSet presAssocID="{11535D9B-5549-4D45-8D88-7BCEA78EEA27}" presName="linComp" presStyleCnt="0"/>
      <dgm:spPr/>
    </dgm:pt>
    <dgm:pt modelId="{63CDF497-2F12-4DB1-B249-72CD145253C6}" type="pres">
      <dgm:prSet presAssocID="{B618379F-8F6A-4697-AB23-E7DE7544B656}" presName="compNode" presStyleCnt="0"/>
      <dgm:spPr/>
    </dgm:pt>
    <dgm:pt modelId="{C93C407B-1F48-4BDC-A3A9-0F81852A4CF1}" type="pres">
      <dgm:prSet presAssocID="{B618379F-8F6A-4697-AB23-E7DE7544B656}" presName="bkgdShape" presStyleLbl="node1" presStyleIdx="0" presStyleCnt="6"/>
      <dgm:spPr/>
    </dgm:pt>
    <dgm:pt modelId="{1DA7B591-B67C-4BE7-9C2B-7B2B659191DC}" type="pres">
      <dgm:prSet presAssocID="{B618379F-8F6A-4697-AB23-E7DE7544B656}" presName="nodeTx" presStyleLbl="node1" presStyleIdx="0" presStyleCnt="6">
        <dgm:presLayoutVars>
          <dgm:bulletEnabled val="1"/>
        </dgm:presLayoutVars>
      </dgm:prSet>
      <dgm:spPr/>
    </dgm:pt>
    <dgm:pt modelId="{97762F43-D2A6-4893-B44C-869EA6C7405D}" type="pres">
      <dgm:prSet presAssocID="{B618379F-8F6A-4697-AB23-E7DE7544B656}" presName="invisiNode" presStyleLbl="node1" presStyleIdx="0" presStyleCnt="6"/>
      <dgm:spPr/>
    </dgm:pt>
    <dgm:pt modelId="{3137CAB9-B251-4034-9E82-8738A4E7F2B5}" type="pres">
      <dgm:prSet presAssocID="{B618379F-8F6A-4697-AB23-E7DE7544B656}"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dgm:spPr>
    </dgm:pt>
    <dgm:pt modelId="{420F226D-6AA1-4D94-A9B2-280702960178}" type="pres">
      <dgm:prSet presAssocID="{609F5614-D738-4318-B74B-8984F868A880}" presName="sibTrans" presStyleLbl="sibTrans2D1" presStyleIdx="0" presStyleCnt="0"/>
      <dgm:spPr/>
    </dgm:pt>
    <dgm:pt modelId="{551DE36D-B9A4-400B-BB49-8333512C7A8D}" type="pres">
      <dgm:prSet presAssocID="{201E1613-8AA2-4BBE-A1B0-0819B6513158}" presName="compNode" presStyleCnt="0"/>
      <dgm:spPr/>
    </dgm:pt>
    <dgm:pt modelId="{9075A0C4-6633-4A95-9BBB-8B06513DDB76}" type="pres">
      <dgm:prSet presAssocID="{201E1613-8AA2-4BBE-A1B0-0819B6513158}" presName="bkgdShape" presStyleLbl="node1" presStyleIdx="1" presStyleCnt="6"/>
      <dgm:spPr/>
    </dgm:pt>
    <dgm:pt modelId="{96B6F39D-05B7-4F11-B4CC-E088F9B867E5}" type="pres">
      <dgm:prSet presAssocID="{201E1613-8AA2-4BBE-A1B0-0819B6513158}" presName="nodeTx" presStyleLbl="node1" presStyleIdx="1" presStyleCnt="6">
        <dgm:presLayoutVars>
          <dgm:bulletEnabled val="1"/>
        </dgm:presLayoutVars>
      </dgm:prSet>
      <dgm:spPr/>
    </dgm:pt>
    <dgm:pt modelId="{D459B54A-DD55-416B-8E26-18EF73612C61}" type="pres">
      <dgm:prSet presAssocID="{201E1613-8AA2-4BBE-A1B0-0819B6513158}" presName="invisiNode" presStyleLbl="node1" presStyleIdx="1" presStyleCnt="6"/>
      <dgm:spPr/>
    </dgm:pt>
    <dgm:pt modelId="{0FDF0F75-6654-47B5-AD31-8E5E250A27A4}" type="pres">
      <dgm:prSet presAssocID="{201E1613-8AA2-4BBE-A1B0-0819B6513158}"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438BF7F3-A516-4A11-9EE1-86CEF3D8CC50}" type="pres">
      <dgm:prSet presAssocID="{8C1A4BBA-C6C2-4854-9599-BD2C1E3E19C0}" presName="sibTrans" presStyleLbl="sibTrans2D1" presStyleIdx="0" presStyleCnt="0"/>
      <dgm:spPr/>
    </dgm:pt>
    <dgm:pt modelId="{8AEEFBA8-8E25-48D7-A3D8-1058A9CA4228}" type="pres">
      <dgm:prSet presAssocID="{86FE240D-0AEE-465D-A986-A8783567F53C}" presName="compNode" presStyleCnt="0"/>
      <dgm:spPr/>
    </dgm:pt>
    <dgm:pt modelId="{7333D439-4281-4EDA-9056-2B8A2A040981}" type="pres">
      <dgm:prSet presAssocID="{86FE240D-0AEE-465D-A986-A8783567F53C}" presName="bkgdShape" presStyleLbl="node1" presStyleIdx="2" presStyleCnt="6"/>
      <dgm:spPr/>
    </dgm:pt>
    <dgm:pt modelId="{8E7D8F95-BC61-419C-974C-CF9CFA98BA26}" type="pres">
      <dgm:prSet presAssocID="{86FE240D-0AEE-465D-A986-A8783567F53C}" presName="nodeTx" presStyleLbl="node1" presStyleIdx="2" presStyleCnt="6">
        <dgm:presLayoutVars>
          <dgm:bulletEnabled val="1"/>
        </dgm:presLayoutVars>
      </dgm:prSet>
      <dgm:spPr/>
    </dgm:pt>
    <dgm:pt modelId="{E046295B-5E52-48EA-AF94-1E31E287714C}" type="pres">
      <dgm:prSet presAssocID="{86FE240D-0AEE-465D-A986-A8783567F53C}" presName="invisiNode" presStyleLbl="node1" presStyleIdx="2" presStyleCnt="6"/>
      <dgm:spPr/>
    </dgm:pt>
    <dgm:pt modelId="{D673C4D2-913A-4899-9325-C255E4C1C1C2}" type="pres">
      <dgm:prSet presAssocID="{86FE240D-0AEE-465D-A986-A8783567F53C}"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pt>
    <dgm:pt modelId="{0021F05C-0600-411F-BF89-B7C771ABFB6C}" type="pres">
      <dgm:prSet presAssocID="{5E6B6E3C-5E83-4AE2-8392-328202287644}" presName="sibTrans" presStyleLbl="sibTrans2D1" presStyleIdx="0" presStyleCnt="0"/>
      <dgm:spPr/>
    </dgm:pt>
    <dgm:pt modelId="{6F0DABF4-D208-423D-B5BE-ADBAF2294784}" type="pres">
      <dgm:prSet presAssocID="{FBE2AF37-A257-498D-AFB4-74EC883FAC76}" presName="compNode" presStyleCnt="0"/>
      <dgm:spPr/>
    </dgm:pt>
    <dgm:pt modelId="{999ABA65-A095-45BB-AFC1-46E96A451B49}" type="pres">
      <dgm:prSet presAssocID="{FBE2AF37-A257-498D-AFB4-74EC883FAC76}" presName="bkgdShape" presStyleLbl="node1" presStyleIdx="3" presStyleCnt="6" custScaleX="111085"/>
      <dgm:spPr/>
    </dgm:pt>
    <dgm:pt modelId="{3C0FED7F-BD9F-4D83-A1D2-F9C5722CD7AC}" type="pres">
      <dgm:prSet presAssocID="{FBE2AF37-A257-498D-AFB4-74EC883FAC76}" presName="nodeTx" presStyleLbl="node1" presStyleIdx="3" presStyleCnt="6">
        <dgm:presLayoutVars>
          <dgm:bulletEnabled val="1"/>
        </dgm:presLayoutVars>
      </dgm:prSet>
      <dgm:spPr/>
    </dgm:pt>
    <dgm:pt modelId="{AEEC79F6-03FE-4A58-9301-F157F4DA6E08}" type="pres">
      <dgm:prSet presAssocID="{FBE2AF37-A257-498D-AFB4-74EC883FAC76}" presName="invisiNode" presStyleLbl="node1" presStyleIdx="3" presStyleCnt="6"/>
      <dgm:spPr/>
    </dgm:pt>
    <dgm:pt modelId="{3C1D65B7-230C-4EE2-92AA-3F7D98D38B04}" type="pres">
      <dgm:prSet presAssocID="{FBE2AF37-A257-498D-AFB4-74EC883FAC76}"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 modelId="{DEE36F0C-23AB-4C26-B665-CFBBDD7C0811}" type="pres">
      <dgm:prSet presAssocID="{8A93F8D0-9514-46E9-A58E-430487AB89AF}" presName="sibTrans" presStyleLbl="sibTrans2D1" presStyleIdx="0" presStyleCnt="0"/>
      <dgm:spPr/>
    </dgm:pt>
    <dgm:pt modelId="{C8602744-E261-4B6A-91D1-546E34C691E3}" type="pres">
      <dgm:prSet presAssocID="{ED779208-1702-44DB-A379-3A258254628C}" presName="compNode" presStyleCnt="0"/>
      <dgm:spPr/>
    </dgm:pt>
    <dgm:pt modelId="{A57A66EF-86E7-48E7-B6C3-9FA5C1FEDF9B}" type="pres">
      <dgm:prSet presAssocID="{ED779208-1702-44DB-A379-3A258254628C}" presName="bkgdShape" presStyleLbl="node1" presStyleIdx="4" presStyleCnt="6"/>
      <dgm:spPr/>
    </dgm:pt>
    <dgm:pt modelId="{90D457D0-C0A2-44E9-8A47-26C329FBED4F}" type="pres">
      <dgm:prSet presAssocID="{ED779208-1702-44DB-A379-3A258254628C}" presName="nodeTx" presStyleLbl="node1" presStyleIdx="4" presStyleCnt="6">
        <dgm:presLayoutVars>
          <dgm:bulletEnabled val="1"/>
        </dgm:presLayoutVars>
      </dgm:prSet>
      <dgm:spPr/>
    </dgm:pt>
    <dgm:pt modelId="{0A3209BA-8015-44A2-B129-A25FBEA1B98B}" type="pres">
      <dgm:prSet presAssocID="{ED779208-1702-44DB-A379-3A258254628C}" presName="invisiNode" presStyleLbl="node1" presStyleIdx="4" presStyleCnt="6"/>
      <dgm:spPr/>
    </dgm:pt>
    <dgm:pt modelId="{FC4243D0-CF45-4257-A260-320A71C25533}" type="pres">
      <dgm:prSet presAssocID="{ED779208-1702-44DB-A379-3A258254628C}"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71B91658-D68F-4069-A417-A56EBB4E311A}" type="pres">
      <dgm:prSet presAssocID="{5C2F71D3-9C15-4497-B962-ABBE5B4B8381}" presName="sibTrans" presStyleLbl="sibTrans2D1" presStyleIdx="0" presStyleCnt="0"/>
      <dgm:spPr/>
    </dgm:pt>
    <dgm:pt modelId="{C2F68E78-5FAB-45DA-BE12-C0FA12CC2574}" type="pres">
      <dgm:prSet presAssocID="{F82049C8-C947-467B-88EE-4F46F49F07D4}" presName="compNode" presStyleCnt="0"/>
      <dgm:spPr/>
    </dgm:pt>
    <dgm:pt modelId="{D3591F22-4FC3-4F6E-A116-B9EB2CF61101}" type="pres">
      <dgm:prSet presAssocID="{F82049C8-C947-467B-88EE-4F46F49F07D4}" presName="bkgdShape" presStyleLbl="node1" presStyleIdx="5" presStyleCnt="6"/>
      <dgm:spPr/>
    </dgm:pt>
    <dgm:pt modelId="{AB1CA3E2-20FC-4CCF-8F71-FF6C569383A9}" type="pres">
      <dgm:prSet presAssocID="{F82049C8-C947-467B-88EE-4F46F49F07D4}" presName="nodeTx" presStyleLbl="node1" presStyleIdx="5" presStyleCnt="6">
        <dgm:presLayoutVars>
          <dgm:bulletEnabled val="1"/>
        </dgm:presLayoutVars>
      </dgm:prSet>
      <dgm:spPr/>
    </dgm:pt>
    <dgm:pt modelId="{D3D9879F-D7E0-483D-9A7A-07F4D8153C56}" type="pres">
      <dgm:prSet presAssocID="{F82049C8-C947-467B-88EE-4F46F49F07D4}" presName="invisiNode" presStyleLbl="node1" presStyleIdx="5" presStyleCnt="6"/>
      <dgm:spPr/>
    </dgm:pt>
    <dgm:pt modelId="{416801F1-CCF6-4BB8-B596-F92B3D816BEA}" type="pres">
      <dgm:prSet presAssocID="{F82049C8-C947-467B-88EE-4F46F49F07D4}" presName="imagNode" presStyleLbl="fgImgPlace1" presStyleIdx="5" presStyleCnt="6"/>
      <dgm:spPr>
        <a:blipFill>
          <a:blip xmlns:r="http://schemas.openxmlformats.org/officeDocument/2006/relationships" r:embed="rId6"/>
          <a:srcRect/>
          <a:stretch>
            <a:fillRect l="-34000" r="-34000"/>
          </a:stretch>
        </a:blipFill>
      </dgm:spPr>
    </dgm:pt>
  </dgm:ptLst>
  <dgm:cxnLst>
    <dgm:cxn modelId="{B80C3010-77FF-4DC3-ACB8-B94B147C4076}" type="presOf" srcId="{FBE2AF37-A257-498D-AFB4-74EC883FAC76}" destId="{3C0FED7F-BD9F-4D83-A1D2-F9C5722CD7AC}" srcOrd="1" destOrd="0" presId="urn:microsoft.com/office/officeart/2005/8/layout/hList7"/>
    <dgm:cxn modelId="{D7DB9E21-EBE5-4A4F-98DA-1AAFC3ED3964}" type="presOf" srcId="{86FE240D-0AEE-465D-A986-A8783567F53C}" destId="{8E7D8F95-BC61-419C-974C-CF9CFA98BA26}" srcOrd="1" destOrd="0" presId="urn:microsoft.com/office/officeart/2005/8/layout/hList7"/>
    <dgm:cxn modelId="{875B4B23-06D4-4782-876E-0504703B83E8}" type="presOf" srcId="{201E1613-8AA2-4BBE-A1B0-0819B6513158}" destId="{9075A0C4-6633-4A95-9BBB-8B06513DDB76}" srcOrd="0" destOrd="0" presId="urn:microsoft.com/office/officeart/2005/8/layout/hList7"/>
    <dgm:cxn modelId="{4AD88E24-1776-4F0D-951E-A45A79E3582C}" type="presOf" srcId="{ED779208-1702-44DB-A379-3A258254628C}" destId="{90D457D0-C0A2-44E9-8A47-26C329FBED4F}" srcOrd="1" destOrd="0" presId="urn:microsoft.com/office/officeart/2005/8/layout/hList7"/>
    <dgm:cxn modelId="{FB039929-7E89-4A1F-B861-27E59DCD11ED}" srcId="{11535D9B-5549-4D45-8D88-7BCEA78EEA27}" destId="{B618379F-8F6A-4697-AB23-E7DE7544B656}" srcOrd="0" destOrd="0" parTransId="{3599F75E-71CA-48C8-BF8E-F022242651B3}" sibTransId="{609F5614-D738-4318-B74B-8984F868A880}"/>
    <dgm:cxn modelId="{D95EDF30-2259-457E-B918-1A08719ADAB2}" srcId="{11535D9B-5549-4D45-8D88-7BCEA78EEA27}" destId="{86FE240D-0AEE-465D-A986-A8783567F53C}" srcOrd="2" destOrd="0" parTransId="{B6E9C8BF-BCC7-43AA-BC01-BA04E0F913FA}" sibTransId="{5E6B6E3C-5E83-4AE2-8392-328202287644}"/>
    <dgm:cxn modelId="{10DCF332-838A-4274-983F-162626A38A02}" type="presOf" srcId="{11535D9B-5549-4D45-8D88-7BCEA78EEA27}" destId="{FED88EB6-C2D7-4A98-AD01-629809233F0E}" srcOrd="0" destOrd="0" presId="urn:microsoft.com/office/officeart/2005/8/layout/hList7"/>
    <dgm:cxn modelId="{29681035-F069-49A2-A843-A243A1AA1ED6}" type="presOf" srcId="{8C1A4BBA-C6C2-4854-9599-BD2C1E3E19C0}" destId="{438BF7F3-A516-4A11-9EE1-86CEF3D8CC50}" srcOrd="0" destOrd="0" presId="urn:microsoft.com/office/officeart/2005/8/layout/hList7"/>
    <dgm:cxn modelId="{66BB7A3B-45E4-471F-89D0-45B77D8D1463}" type="presOf" srcId="{201E1613-8AA2-4BBE-A1B0-0819B6513158}" destId="{96B6F39D-05B7-4F11-B4CC-E088F9B867E5}" srcOrd="1" destOrd="0" presId="urn:microsoft.com/office/officeart/2005/8/layout/hList7"/>
    <dgm:cxn modelId="{7E9F0C3F-4889-4511-9428-C4C95E085880}" type="presOf" srcId="{5C2F71D3-9C15-4497-B962-ABBE5B4B8381}" destId="{71B91658-D68F-4069-A417-A56EBB4E311A}" srcOrd="0" destOrd="0" presId="urn:microsoft.com/office/officeart/2005/8/layout/hList7"/>
    <dgm:cxn modelId="{79401F61-AC82-42C2-8BAE-4C30B39A28CF}" srcId="{11535D9B-5549-4D45-8D88-7BCEA78EEA27}" destId="{F82049C8-C947-467B-88EE-4F46F49F07D4}" srcOrd="5" destOrd="0" parTransId="{EF4AE921-272D-4652-A602-8264FEF93C3B}" sibTransId="{2B9255BF-30AE-426D-9BE6-AE5460E5BABE}"/>
    <dgm:cxn modelId="{27D04B72-6C6E-4D2F-9460-5C462D07CE93}" type="presOf" srcId="{8A93F8D0-9514-46E9-A58E-430487AB89AF}" destId="{DEE36F0C-23AB-4C26-B665-CFBBDD7C0811}" srcOrd="0" destOrd="0" presId="urn:microsoft.com/office/officeart/2005/8/layout/hList7"/>
    <dgm:cxn modelId="{4BF5297D-9F8E-454B-98D6-4FEBDEADFD48}" type="presOf" srcId="{B618379F-8F6A-4697-AB23-E7DE7544B656}" destId="{1DA7B591-B67C-4BE7-9C2B-7B2B659191DC}" srcOrd="1" destOrd="0" presId="urn:microsoft.com/office/officeart/2005/8/layout/hList7"/>
    <dgm:cxn modelId="{A6A5C688-8E87-4C99-8B47-8C1A6C74A4F3}" type="presOf" srcId="{F82049C8-C947-467B-88EE-4F46F49F07D4}" destId="{AB1CA3E2-20FC-4CCF-8F71-FF6C569383A9}" srcOrd="1" destOrd="0" presId="urn:microsoft.com/office/officeart/2005/8/layout/hList7"/>
    <dgm:cxn modelId="{AC488C8B-5636-4CE7-8E30-B7F6564228EE}" srcId="{11535D9B-5549-4D45-8D88-7BCEA78EEA27}" destId="{FBE2AF37-A257-498D-AFB4-74EC883FAC76}" srcOrd="3" destOrd="0" parTransId="{B940D8D9-755F-4ED9-9AE0-34F3059D92A6}" sibTransId="{8A93F8D0-9514-46E9-A58E-430487AB89AF}"/>
    <dgm:cxn modelId="{65BA96A3-FE3E-43BE-9415-20CC2E0E8F05}" srcId="{11535D9B-5549-4D45-8D88-7BCEA78EEA27}" destId="{201E1613-8AA2-4BBE-A1B0-0819B6513158}" srcOrd="1" destOrd="0" parTransId="{862296F3-2087-445F-A21B-82B1575625E6}" sibTransId="{8C1A4BBA-C6C2-4854-9599-BD2C1E3E19C0}"/>
    <dgm:cxn modelId="{AC57D3A3-77FD-46F5-AAD0-0AC15A3B6774}" type="presOf" srcId="{F82049C8-C947-467B-88EE-4F46F49F07D4}" destId="{D3591F22-4FC3-4F6E-A116-B9EB2CF61101}" srcOrd="0" destOrd="0" presId="urn:microsoft.com/office/officeart/2005/8/layout/hList7"/>
    <dgm:cxn modelId="{4F10C5B9-D4AE-45CD-AC2E-7DC0F34A7E4F}" type="presOf" srcId="{B618379F-8F6A-4697-AB23-E7DE7544B656}" destId="{C93C407B-1F48-4BDC-A3A9-0F81852A4CF1}" srcOrd="0" destOrd="0" presId="urn:microsoft.com/office/officeart/2005/8/layout/hList7"/>
    <dgm:cxn modelId="{737C89BA-7BCE-423F-A036-C1B9B9A614EC}" type="presOf" srcId="{FBE2AF37-A257-498D-AFB4-74EC883FAC76}" destId="{999ABA65-A095-45BB-AFC1-46E96A451B49}" srcOrd="0" destOrd="0" presId="urn:microsoft.com/office/officeart/2005/8/layout/hList7"/>
    <dgm:cxn modelId="{34B5D9C4-61AE-4949-BB12-2D7E085E3095}" type="presOf" srcId="{ED779208-1702-44DB-A379-3A258254628C}" destId="{A57A66EF-86E7-48E7-B6C3-9FA5C1FEDF9B}" srcOrd="0" destOrd="0" presId="urn:microsoft.com/office/officeart/2005/8/layout/hList7"/>
    <dgm:cxn modelId="{298A1BD2-E659-434E-9B50-CF83734DAB8C}" type="presOf" srcId="{609F5614-D738-4318-B74B-8984F868A880}" destId="{420F226D-6AA1-4D94-A9B2-280702960178}" srcOrd="0" destOrd="0" presId="urn:microsoft.com/office/officeart/2005/8/layout/hList7"/>
    <dgm:cxn modelId="{88F4BAD6-CD36-4643-8435-6EB6ED6029C1}" type="presOf" srcId="{5E6B6E3C-5E83-4AE2-8392-328202287644}" destId="{0021F05C-0600-411F-BF89-B7C771ABFB6C}" srcOrd="0" destOrd="0" presId="urn:microsoft.com/office/officeart/2005/8/layout/hList7"/>
    <dgm:cxn modelId="{D2D6D5DB-AE01-4212-AA70-A80A0526C321}" type="presOf" srcId="{86FE240D-0AEE-465D-A986-A8783567F53C}" destId="{7333D439-4281-4EDA-9056-2B8A2A040981}" srcOrd="0" destOrd="0" presId="urn:microsoft.com/office/officeart/2005/8/layout/hList7"/>
    <dgm:cxn modelId="{F05F1CF1-64F4-455A-B8AF-34D6333D1D2C}" srcId="{11535D9B-5549-4D45-8D88-7BCEA78EEA27}" destId="{ED779208-1702-44DB-A379-3A258254628C}" srcOrd="4" destOrd="0" parTransId="{0BB97F36-4792-4D6F-9EB6-6EB1D6B94315}" sibTransId="{5C2F71D3-9C15-4497-B962-ABBE5B4B8381}"/>
    <dgm:cxn modelId="{030BA5CB-6C73-49C3-8057-58EFCF987464}" type="presParOf" srcId="{FED88EB6-C2D7-4A98-AD01-629809233F0E}" destId="{0EDCFD9B-D718-4BB5-B947-F0E2676F566B}" srcOrd="0" destOrd="0" presId="urn:microsoft.com/office/officeart/2005/8/layout/hList7"/>
    <dgm:cxn modelId="{94D042F9-0B3D-4C56-B54B-1B7C70558E74}" type="presParOf" srcId="{FED88EB6-C2D7-4A98-AD01-629809233F0E}" destId="{F3B55DC1-AC3C-49E9-A34D-B4348661F288}" srcOrd="1" destOrd="0" presId="urn:microsoft.com/office/officeart/2005/8/layout/hList7"/>
    <dgm:cxn modelId="{266DA3ED-8039-4736-8A39-96FFD8EFB842}" type="presParOf" srcId="{F3B55DC1-AC3C-49E9-A34D-B4348661F288}" destId="{63CDF497-2F12-4DB1-B249-72CD145253C6}" srcOrd="0" destOrd="0" presId="urn:microsoft.com/office/officeart/2005/8/layout/hList7"/>
    <dgm:cxn modelId="{3E793A1D-E0EF-4C76-A89F-767E928E2635}" type="presParOf" srcId="{63CDF497-2F12-4DB1-B249-72CD145253C6}" destId="{C93C407B-1F48-4BDC-A3A9-0F81852A4CF1}" srcOrd="0" destOrd="0" presId="urn:microsoft.com/office/officeart/2005/8/layout/hList7"/>
    <dgm:cxn modelId="{C3352C40-A38C-4F1D-9648-5CA61E952804}" type="presParOf" srcId="{63CDF497-2F12-4DB1-B249-72CD145253C6}" destId="{1DA7B591-B67C-4BE7-9C2B-7B2B659191DC}" srcOrd="1" destOrd="0" presId="urn:microsoft.com/office/officeart/2005/8/layout/hList7"/>
    <dgm:cxn modelId="{171418A7-99A7-4531-954E-577F1B9B7EB7}" type="presParOf" srcId="{63CDF497-2F12-4DB1-B249-72CD145253C6}" destId="{97762F43-D2A6-4893-B44C-869EA6C7405D}" srcOrd="2" destOrd="0" presId="urn:microsoft.com/office/officeart/2005/8/layout/hList7"/>
    <dgm:cxn modelId="{41646A52-213B-48DB-A3E1-544DDF321904}" type="presParOf" srcId="{63CDF497-2F12-4DB1-B249-72CD145253C6}" destId="{3137CAB9-B251-4034-9E82-8738A4E7F2B5}" srcOrd="3" destOrd="0" presId="urn:microsoft.com/office/officeart/2005/8/layout/hList7"/>
    <dgm:cxn modelId="{4D43D1FF-52D3-4633-9A51-D1F6357E8B4E}" type="presParOf" srcId="{F3B55DC1-AC3C-49E9-A34D-B4348661F288}" destId="{420F226D-6AA1-4D94-A9B2-280702960178}" srcOrd="1" destOrd="0" presId="urn:microsoft.com/office/officeart/2005/8/layout/hList7"/>
    <dgm:cxn modelId="{98B2537C-DD67-4901-A057-904B2A85536A}" type="presParOf" srcId="{F3B55DC1-AC3C-49E9-A34D-B4348661F288}" destId="{551DE36D-B9A4-400B-BB49-8333512C7A8D}" srcOrd="2" destOrd="0" presId="urn:microsoft.com/office/officeart/2005/8/layout/hList7"/>
    <dgm:cxn modelId="{5E15B59B-6219-4D4B-8AFE-D1E905E7527A}" type="presParOf" srcId="{551DE36D-B9A4-400B-BB49-8333512C7A8D}" destId="{9075A0C4-6633-4A95-9BBB-8B06513DDB76}" srcOrd="0" destOrd="0" presId="urn:microsoft.com/office/officeart/2005/8/layout/hList7"/>
    <dgm:cxn modelId="{B808625C-FBB6-4CF9-A4A4-E5E9BADD86E8}" type="presParOf" srcId="{551DE36D-B9A4-400B-BB49-8333512C7A8D}" destId="{96B6F39D-05B7-4F11-B4CC-E088F9B867E5}" srcOrd="1" destOrd="0" presId="urn:microsoft.com/office/officeart/2005/8/layout/hList7"/>
    <dgm:cxn modelId="{C6B579CC-9DCF-482F-91F5-71565D190819}" type="presParOf" srcId="{551DE36D-B9A4-400B-BB49-8333512C7A8D}" destId="{D459B54A-DD55-416B-8E26-18EF73612C61}" srcOrd="2" destOrd="0" presId="urn:microsoft.com/office/officeart/2005/8/layout/hList7"/>
    <dgm:cxn modelId="{B04A412D-DE56-405B-A07F-99E5EF536C80}" type="presParOf" srcId="{551DE36D-B9A4-400B-BB49-8333512C7A8D}" destId="{0FDF0F75-6654-47B5-AD31-8E5E250A27A4}" srcOrd="3" destOrd="0" presId="urn:microsoft.com/office/officeart/2005/8/layout/hList7"/>
    <dgm:cxn modelId="{F9D68212-E1F9-4043-B6DB-C579D399C3EC}" type="presParOf" srcId="{F3B55DC1-AC3C-49E9-A34D-B4348661F288}" destId="{438BF7F3-A516-4A11-9EE1-86CEF3D8CC50}" srcOrd="3" destOrd="0" presId="urn:microsoft.com/office/officeart/2005/8/layout/hList7"/>
    <dgm:cxn modelId="{BB5C9B1A-D3C2-4E25-8152-F8D372B70FF3}" type="presParOf" srcId="{F3B55DC1-AC3C-49E9-A34D-B4348661F288}" destId="{8AEEFBA8-8E25-48D7-A3D8-1058A9CA4228}" srcOrd="4" destOrd="0" presId="urn:microsoft.com/office/officeart/2005/8/layout/hList7"/>
    <dgm:cxn modelId="{E3BF1BB9-F7A3-4339-A429-58BA6F072C7A}" type="presParOf" srcId="{8AEEFBA8-8E25-48D7-A3D8-1058A9CA4228}" destId="{7333D439-4281-4EDA-9056-2B8A2A040981}" srcOrd="0" destOrd="0" presId="urn:microsoft.com/office/officeart/2005/8/layout/hList7"/>
    <dgm:cxn modelId="{2DC87889-41A7-4ACF-8683-E328421E60FE}" type="presParOf" srcId="{8AEEFBA8-8E25-48D7-A3D8-1058A9CA4228}" destId="{8E7D8F95-BC61-419C-974C-CF9CFA98BA26}" srcOrd="1" destOrd="0" presId="urn:microsoft.com/office/officeart/2005/8/layout/hList7"/>
    <dgm:cxn modelId="{8E343469-EEE8-4882-A608-3531590948A3}" type="presParOf" srcId="{8AEEFBA8-8E25-48D7-A3D8-1058A9CA4228}" destId="{E046295B-5E52-48EA-AF94-1E31E287714C}" srcOrd="2" destOrd="0" presId="urn:microsoft.com/office/officeart/2005/8/layout/hList7"/>
    <dgm:cxn modelId="{98F8F7DB-3935-4F39-91E5-B69079A65493}" type="presParOf" srcId="{8AEEFBA8-8E25-48D7-A3D8-1058A9CA4228}" destId="{D673C4D2-913A-4899-9325-C255E4C1C1C2}" srcOrd="3" destOrd="0" presId="urn:microsoft.com/office/officeart/2005/8/layout/hList7"/>
    <dgm:cxn modelId="{98FD543B-157C-4F4B-8882-81854D5FB9BF}" type="presParOf" srcId="{F3B55DC1-AC3C-49E9-A34D-B4348661F288}" destId="{0021F05C-0600-411F-BF89-B7C771ABFB6C}" srcOrd="5" destOrd="0" presId="urn:microsoft.com/office/officeart/2005/8/layout/hList7"/>
    <dgm:cxn modelId="{F55102C3-E16D-4A72-9F8D-DB5571FFC382}" type="presParOf" srcId="{F3B55DC1-AC3C-49E9-A34D-B4348661F288}" destId="{6F0DABF4-D208-423D-B5BE-ADBAF2294784}" srcOrd="6" destOrd="0" presId="urn:microsoft.com/office/officeart/2005/8/layout/hList7"/>
    <dgm:cxn modelId="{8D500CF0-63D8-49E7-943E-F75CA63ACF09}" type="presParOf" srcId="{6F0DABF4-D208-423D-B5BE-ADBAF2294784}" destId="{999ABA65-A095-45BB-AFC1-46E96A451B49}" srcOrd="0" destOrd="0" presId="urn:microsoft.com/office/officeart/2005/8/layout/hList7"/>
    <dgm:cxn modelId="{5DC02042-1565-4745-BF99-6EA49255D6B9}" type="presParOf" srcId="{6F0DABF4-D208-423D-B5BE-ADBAF2294784}" destId="{3C0FED7F-BD9F-4D83-A1D2-F9C5722CD7AC}" srcOrd="1" destOrd="0" presId="urn:microsoft.com/office/officeart/2005/8/layout/hList7"/>
    <dgm:cxn modelId="{335AF9DF-736F-4AAA-80F4-6CDBB9DA59BD}" type="presParOf" srcId="{6F0DABF4-D208-423D-B5BE-ADBAF2294784}" destId="{AEEC79F6-03FE-4A58-9301-F157F4DA6E08}" srcOrd="2" destOrd="0" presId="urn:microsoft.com/office/officeart/2005/8/layout/hList7"/>
    <dgm:cxn modelId="{FB79ED5C-B5FE-4F5A-9FDA-FF82533BBA67}" type="presParOf" srcId="{6F0DABF4-D208-423D-B5BE-ADBAF2294784}" destId="{3C1D65B7-230C-4EE2-92AA-3F7D98D38B04}" srcOrd="3" destOrd="0" presId="urn:microsoft.com/office/officeart/2005/8/layout/hList7"/>
    <dgm:cxn modelId="{CB32CF01-5978-4062-AEB4-AA8241DFFC4C}" type="presParOf" srcId="{F3B55DC1-AC3C-49E9-A34D-B4348661F288}" destId="{DEE36F0C-23AB-4C26-B665-CFBBDD7C0811}" srcOrd="7" destOrd="0" presId="urn:microsoft.com/office/officeart/2005/8/layout/hList7"/>
    <dgm:cxn modelId="{17E86ECB-B164-4B77-8258-EB7442494EBC}" type="presParOf" srcId="{F3B55DC1-AC3C-49E9-A34D-B4348661F288}" destId="{C8602744-E261-4B6A-91D1-546E34C691E3}" srcOrd="8" destOrd="0" presId="urn:microsoft.com/office/officeart/2005/8/layout/hList7"/>
    <dgm:cxn modelId="{D8805E52-2C0E-460C-A6DF-181134A73D9C}" type="presParOf" srcId="{C8602744-E261-4B6A-91D1-546E34C691E3}" destId="{A57A66EF-86E7-48E7-B6C3-9FA5C1FEDF9B}" srcOrd="0" destOrd="0" presId="urn:microsoft.com/office/officeart/2005/8/layout/hList7"/>
    <dgm:cxn modelId="{E189B8C4-02D4-4D20-AEA3-A20B7DCC8CCE}" type="presParOf" srcId="{C8602744-E261-4B6A-91D1-546E34C691E3}" destId="{90D457D0-C0A2-44E9-8A47-26C329FBED4F}" srcOrd="1" destOrd="0" presId="urn:microsoft.com/office/officeart/2005/8/layout/hList7"/>
    <dgm:cxn modelId="{0E10093E-9EBC-4AF5-8EDD-AFE4803ADB5A}" type="presParOf" srcId="{C8602744-E261-4B6A-91D1-546E34C691E3}" destId="{0A3209BA-8015-44A2-B129-A25FBEA1B98B}" srcOrd="2" destOrd="0" presId="urn:microsoft.com/office/officeart/2005/8/layout/hList7"/>
    <dgm:cxn modelId="{1F3733E0-4E86-4672-B699-02166A0776C2}" type="presParOf" srcId="{C8602744-E261-4B6A-91D1-546E34C691E3}" destId="{FC4243D0-CF45-4257-A260-320A71C25533}" srcOrd="3" destOrd="0" presId="urn:microsoft.com/office/officeart/2005/8/layout/hList7"/>
    <dgm:cxn modelId="{20E291E3-7B4A-48E9-9555-C5BC1E6B8028}" type="presParOf" srcId="{F3B55DC1-AC3C-49E9-A34D-B4348661F288}" destId="{71B91658-D68F-4069-A417-A56EBB4E311A}" srcOrd="9" destOrd="0" presId="urn:microsoft.com/office/officeart/2005/8/layout/hList7"/>
    <dgm:cxn modelId="{92121699-BBBB-4BEF-9D3B-7831BCBC6429}" type="presParOf" srcId="{F3B55DC1-AC3C-49E9-A34D-B4348661F288}" destId="{C2F68E78-5FAB-45DA-BE12-C0FA12CC2574}" srcOrd="10" destOrd="0" presId="urn:microsoft.com/office/officeart/2005/8/layout/hList7"/>
    <dgm:cxn modelId="{0C3175DE-F3CB-47AB-BC4A-B103D1BB49A4}" type="presParOf" srcId="{C2F68E78-5FAB-45DA-BE12-C0FA12CC2574}" destId="{D3591F22-4FC3-4F6E-A116-B9EB2CF61101}" srcOrd="0" destOrd="0" presId="urn:microsoft.com/office/officeart/2005/8/layout/hList7"/>
    <dgm:cxn modelId="{988230EA-74D7-4652-AF5F-DA2A28BDE347}" type="presParOf" srcId="{C2F68E78-5FAB-45DA-BE12-C0FA12CC2574}" destId="{AB1CA3E2-20FC-4CCF-8F71-FF6C569383A9}" srcOrd="1" destOrd="0" presId="urn:microsoft.com/office/officeart/2005/8/layout/hList7"/>
    <dgm:cxn modelId="{0B1E2CED-ED08-4305-A0E7-15E7E29ABDAE}" type="presParOf" srcId="{C2F68E78-5FAB-45DA-BE12-C0FA12CC2574}" destId="{D3D9879F-D7E0-483D-9A7A-07F4D8153C56}" srcOrd="2" destOrd="0" presId="urn:microsoft.com/office/officeart/2005/8/layout/hList7"/>
    <dgm:cxn modelId="{2785F7B8-31BB-4E4F-9931-6F9DDB16D399}" type="presParOf" srcId="{C2F68E78-5FAB-45DA-BE12-C0FA12CC2574}" destId="{416801F1-CCF6-4BB8-B596-F92B3D816BE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3A032-9606-4A06-96CF-6F131538904D}"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CL"/>
        </a:p>
      </dgm:t>
    </dgm:pt>
    <dgm:pt modelId="{ED2A8977-4702-4F7B-BBB8-1E4832B5E1F9}">
      <dgm:prSet/>
      <dgm:spPr/>
      <dgm:t>
        <a:bodyPr/>
        <a:lstStyle/>
        <a:p>
          <a:r>
            <a:rPr lang="es-CL" dirty="0"/>
            <a:t>Exorcismos</a:t>
          </a:r>
        </a:p>
        <a:p>
          <a:r>
            <a:rPr lang="es-CL" dirty="0"/>
            <a:t>7</a:t>
          </a:r>
        </a:p>
      </dgm:t>
    </dgm:pt>
    <dgm:pt modelId="{9AB50CC9-68B1-4138-884B-630A30410599}" type="parTrans" cxnId="{2420A5F9-0018-480C-86F1-134CE5AEE9A7}">
      <dgm:prSet/>
      <dgm:spPr/>
      <dgm:t>
        <a:bodyPr/>
        <a:lstStyle/>
        <a:p>
          <a:endParaRPr lang="es-CL"/>
        </a:p>
      </dgm:t>
    </dgm:pt>
    <dgm:pt modelId="{C60C6512-4B9C-496C-A3D7-5418588C3BAD}" type="sibTrans" cxnId="{2420A5F9-0018-480C-86F1-134CE5AEE9A7}">
      <dgm:prSet/>
      <dgm:spPr/>
      <dgm:t>
        <a:bodyPr/>
        <a:lstStyle/>
        <a:p>
          <a:endParaRPr lang="es-CL"/>
        </a:p>
      </dgm:t>
    </dgm:pt>
    <dgm:pt modelId="{6C306450-C343-42CE-9522-4EC72738B7DC}">
      <dgm:prSet/>
      <dgm:spPr>
        <a:solidFill>
          <a:schemeClr val="accent4">
            <a:lumMod val="75000"/>
          </a:schemeClr>
        </a:solidFill>
      </dgm:spPr>
      <dgm:t>
        <a:bodyPr/>
        <a:lstStyle/>
        <a:p>
          <a:r>
            <a:rPr lang="es-CL" dirty="0"/>
            <a:t>Curaciones</a:t>
          </a:r>
        </a:p>
        <a:p>
          <a:r>
            <a:rPr lang="es-CL" dirty="0"/>
            <a:t>17</a:t>
          </a:r>
        </a:p>
      </dgm:t>
    </dgm:pt>
    <dgm:pt modelId="{931EF199-3920-4BDA-9203-85D111C5115D}" type="parTrans" cxnId="{FD25FA37-B45D-4A37-B980-C68E2DB5A799}">
      <dgm:prSet/>
      <dgm:spPr/>
      <dgm:t>
        <a:bodyPr/>
        <a:lstStyle/>
        <a:p>
          <a:endParaRPr lang="es-CL"/>
        </a:p>
      </dgm:t>
    </dgm:pt>
    <dgm:pt modelId="{D9DB133A-5245-4BB6-AAA8-AACFC2254918}" type="sibTrans" cxnId="{FD25FA37-B45D-4A37-B980-C68E2DB5A799}">
      <dgm:prSet/>
      <dgm:spPr/>
      <dgm:t>
        <a:bodyPr/>
        <a:lstStyle/>
        <a:p>
          <a:endParaRPr lang="es-CL"/>
        </a:p>
      </dgm:t>
    </dgm:pt>
    <dgm:pt modelId="{F54DF547-EF97-4150-8A95-C3EBE896903D}">
      <dgm:prSet/>
      <dgm:spPr>
        <a:solidFill>
          <a:srgbClr val="FFC000"/>
        </a:solidFill>
      </dgm:spPr>
      <dgm:t>
        <a:bodyPr/>
        <a:lstStyle/>
        <a:p>
          <a:r>
            <a:rPr lang="es-CL" dirty="0"/>
            <a:t>Resurrección</a:t>
          </a:r>
        </a:p>
        <a:p>
          <a:r>
            <a:rPr lang="es-CL" dirty="0"/>
            <a:t>4</a:t>
          </a:r>
        </a:p>
      </dgm:t>
    </dgm:pt>
    <dgm:pt modelId="{80FED6BB-A81D-465E-BB9A-E0E07B76110C}" type="parTrans" cxnId="{D771F538-9B2F-4F05-9D21-C3E85D631B3B}">
      <dgm:prSet/>
      <dgm:spPr/>
      <dgm:t>
        <a:bodyPr/>
        <a:lstStyle/>
        <a:p>
          <a:endParaRPr lang="es-CL"/>
        </a:p>
      </dgm:t>
    </dgm:pt>
    <dgm:pt modelId="{D40008BF-DECF-4F6A-85A9-F5D33C1EDDAC}" type="sibTrans" cxnId="{D771F538-9B2F-4F05-9D21-C3E85D631B3B}">
      <dgm:prSet/>
      <dgm:spPr/>
      <dgm:t>
        <a:bodyPr/>
        <a:lstStyle/>
        <a:p>
          <a:endParaRPr lang="es-CL"/>
        </a:p>
      </dgm:t>
    </dgm:pt>
    <dgm:pt modelId="{CF642AA7-E723-46B0-B213-2D89AFA76BC2}">
      <dgm:prSet/>
      <dgm:spPr/>
      <dgm:t>
        <a:bodyPr/>
        <a:lstStyle/>
        <a:p>
          <a:r>
            <a:rPr lang="es-CL" dirty="0"/>
            <a:t>Control sobre la naturaleza</a:t>
          </a:r>
        </a:p>
        <a:p>
          <a:r>
            <a:rPr lang="es-CL" dirty="0"/>
            <a:t>10</a:t>
          </a:r>
        </a:p>
      </dgm:t>
    </dgm:pt>
    <dgm:pt modelId="{52940558-1FF3-4927-8E5B-F188C35A93DA}" type="parTrans" cxnId="{5C99181F-F47B-4478-ADA7-58E0AB150A3D}">
      <dgm:prSet/>
      <dgm:spPr/>
      <dgm:t>
        <a:bodyPr/>
        <a:lstStyle/>
        <a:p>
          <a:endParaRPr lang="es-CL"/>
        </a:p>
      </dgm:t>
    </dgm:pt>
    <dgm:pt modelId="{4EBBFC97-C758-4595-9EDE-4D95EFDA9272}" type="sibTrans" cxnId="{5C99181F-F47B-4478-ADA7-58E0AB150A3D}">
      <dgm:prSet/>
      <dgm:spPr/>
      <dgm:t>
        <a:bodyPr/>
        <a:lstStyle/>
        <a:p>
          <a:endParaRPr lang="es-CL"/>
        </a:p>
      </dgm:t>
    </dgm:pt>
    <dgm:pt modelId="{4C967F9B-0CB8-4FB4-BC58-191C5722FA63}" type="pres">
      <dgm:prSet presAssocID="{A073A032-9606-4A06-96CF-6F131538904D}" presName="Name0" presStyleCnt="0">
        <dgm:presLayoutVars>
          <dgm:dir/>
          <dgm:resizeHandles val="exact"/>
        </dgm:presLayoutVars>
      </dgm:prSet>
      <dgm:spPr/>
    </dgm:pt>
    <dgm:pt modelId="{89649DD3-0B8F-48AD-9CCD-6F91CABA3FDA}" type="pres">
      <dgm:prSet presAssocID="{A073A032-9606-4A06-96CF-6F131538904D}" presName="fgShape" presStyleLbl="fgShp" presStyleIdx="0" presStyleCnt="1"/>
      <dgm:spPr/>
    </dgm:pt>
    <dgm:pt modelId="{FE3F5459-9B07-41DA-B9C0-537C4E0A4564}" type="pres">
      <dgm:prSet presAssocID="{A073A032-9606-4A06-96CF-6F131538904D}" presName="linComp" presStyleCnt="0"/>
      <dgm:spPr/>
    </dgm:pt>
    <dgm:pt modelId="{EFA0965A-3AA9-434B-AFF7-E1A430A2CFBF}" type="pres">
      <dgm:prSet presAssocID="{ED2A8977-4702-4F7B-BBB8-1E4832B5E1F9}" presName="compNode" presStyleCnt="0"/>
      <dgm:spPr/>
    </dgm:pt>
    <dgm:pt modelId="{97327FAE-C4D2-416D-8C12-609727027A31}" type="pres">
      <dgm:prSet presAssocID="{ED2A8977-4702-4F7B-BBB8-1E4832B5E1F9}" presName="bkgdShape" presStyleLbl="node1" presStyleIdx="0" presStyleCnt="4"/>
      <dgm:spPr/>
    </dgm:pt>
    <dgm:pt modelId="{A3E1B203-8AB7-4A6F-BA1B-F21F39C3475F}" type="pres">
      <dgm:prSet presAssocID="{ED2A8977-4702-4F7B-BBB8-1E4832B5E1F9}" presName="nodeTx" presStyleLbl="node1" presStyleIdx="0" presStyleCnt="4">
        <dgm:presLayoutVars>
          <dgm:bulletEnabled val="1"/>
        </dgm:presLayoutVars>
      </dgm:prSet>
      <dgm:spPr/>
    </dgm:pt>
    <dgm:pt modelId="{B16B0A3D-6BF1-4ED3-887A-9BCFF2819121}" type="pres">
      <dgm:prSet presAssocID="{ED2A8977-4702-4F7B-BBB8-1E4832B5E1F9}" presName="invisiNode" presStyleLbl="node1" presStyleIdx="0" presStyleCnt="4"/>
      <dgm:spPr/>
    </dgm:pt>
    <dgm:pt modelId="{FA87333B-CB9F-471B-9301-EA9C48FE375B}" type="pres">
      <dgm:prSet presAssocID="{ED2A8977-4702-4F7B-BBB8-1E4832B5E1F9}" presName="imagNode" presStyleLbl="fgImgPlace1" presStyleIdx="0" presStyleCnt="4"/>
      <dgm:spPr>
        <a:blipFill>
          <a:blip xmlns:r="http://schemas.openxmlformats.org/officeDocument/2006/relationships" r:embed="rId1"/>
          <a:srcRect/>
          <a:stretch>
            <a:fillRect t="-7000" b="-7000"/>
          </a:stretch>
        </a:blipFill>
      </dgm:spPr>
    </dgm:pt>
    <dgm:pt modelId="{FDA284A7-B608-41EC-B0AE-932F2F12F605}" type="pres">
      <dgm:prSet presAssocID="{C60C6512-4B9C-496C-A3D7-5418588C3BAD}" presName="sibTrans" presStyleLbl="sibTrans2D1" presStyleIdx="0" presStyleCnt="0"/>
      <dgm:spPr/>
    </dgm:pt>
    <dgm:pt modelId="{6F3E34BF-CB31-4C6E-AD01-0DD44C02485E}" type="pres">
      <dgm:prSet presAssocID="{6C306450-C343-42CE-9522-4EC72738B7DC}" presName="compNode" presStyleCnt="0"/>
      <dgm:spPr/>
    </dgm:pt>
    <dgm:pt modelId="{1F823C12-D92E-4CE2-8387-63635F324394}" type="pres">
      <dgm:prSet presAssocID="{6C306450-C343-42CE-9522-4EC72738B7DC}" presName="bkgdShape" presStyleLbl="node1" presStyleIdx="1" presStyleCnt="4"/>
      <dgm:spPr/>
    </dgm:pt>
    <dgm:pt modelId="{D3CFF6F1-ADE1-4B9D-A455-773A222E59BB}" type="pres">
      <dgm:prSet presAssocID="{6C306450-C343-42CE-9522-4EC72738B7DC}" presName="nodeTx" presStyleLbl="node1" presStyleIdx="1" presStyleCnt="4">
        <dgm:presLayoutVars>
          <dgm:bulletEnabled val="1"/>
        </dgm:presLayoutVars>
      </dgm:prSet>
      <dgm:spPr/>
    </dgm:pt>
    <dgm:pt modelId="{4D09BD7D-AF32-4E9B-B55F-DAEC05869B29}" type="pres">
      <dgm:prSet presAssocID="{6C306450-C343-42CE-9522-4EC72738B7DC}" presName="invisiNode" presStyleLbl="node1" presStyleIdx="1" presStyleCnt="4"/>
      <dgm:spPr/>
    </dgm:pt>
    <dgm:pt modelId="{C6D20076-E392-4E56-B3F8-9EE6964816B0}" type="pres">
      <dgm:prSet presAssocID="{6C306450-C343-42CE-9522-4EC72738B7DC}" presName="imagNode" presStyleLbl="fgImgPlace1" presStyleIdx="1" presStyleCnt="4"/>
      <dgm:spPr>
        <a:blipFill>
          <a:blip xmlns:r="http://schemas.openxmlformats.org/officeDocument/2006/relationships" r:embed="rId2"/>
          <a:srcRect/>
          <a:stretch>
            <a:fillRect t="-21000" b="-21000"/>
          </a:stretch>
        </a:blipFill>
      </dgm:spPr>
    </dgm:pt>
    <dgm:pt modelId="{A7352540-F6EC-4F44-83DE-600F5AC7E8A1}" type="pres">
      <dgm:prSet presAssocID="{D9DB133A-5245-4BB6-AAA8-AACFC2254918}" presName="sibTrans" presStyleLbl="sibTrans2D1" presStyleIdx="0" presStyleCnt="0"/>
      <dgm:spPr/>
    </dgm:pt>
    <dgm:pt modelId="{B403BE6C-60FF-4EDB-93FB-C06F8925E6A7}" type="pres">
      <dgm:prSet presAssocID="{F54DF547-EF97-4150-8A95-C3EBE896903D}" presName="compNode" presStyleCnt="0"/>
      <dgm:spPr/>
    </dgm:pt>
    <dgm:pt modelId="{DC841107-A5C1-4658-8899-A22CEBA33BB7}" type="pres">
      <dgm:prSet presAssocID="{F54DF547-EF97-4150-8A95-C3EBE896903D}" presName="bkgdShape" presStyleLbl="node1" presStyleIdx="2" presStyleCnt="4"/>
      <dgm:spPr/>
    </dgm:pt>
    <dgm:pt modelId="{16C738C3-BA8A-4057-9D1E-549AAB1BF58B}" type="pres">
      <dgm:prSet presAssocID="{F54DF547-EF97-4150-8A95-C3EBE896903D}" presName="nodeTx" presStyleLbl="node1" presStyleIdx="2" presStyleCnt="4">
        <dgm:presLayoutVars>
          <dgm:bulletEnabled val="1"/>
        </dgm:presLayoutVars>
      </dgm:prSet>
      <dgm:spPr/>
    </dgm:pt>
    <dgm:pt modelId="{776662A6-9D35-4B0F-ACD5-3327F380C716}" type="pres">
      <dgm:prSet presAssocID="{F54DF547-EF97-4150-8A95-C3EBE896903D}" presName="invisiNode" presStyleLbl="node1" presStyleIdx="2" presStyleCnt="4"/>
      <dgm:spPr/>
    </dgm:pt>
    <dgm:pt modelId="{76C687C6-2860-4719-8CAA-43813C930061}" type="pres">
      <dgm:prSet presAssocID="{F54DF547-EF97-4150-8A95-C3EBE896903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2B925BD7-2AF0-4ABD-A873-1E7E66C29E96}" type="pres">
      <dgm:prSet presAssocID="{D40008BF-DECF-4F6A-85A9-F5D33C1EDDAC}" presName="sibTrans" presStyleLbl="sibTrans2D1" presStyleIdx="0" presStyleCnt="0"/>
      <dgm:spPr/>
    </dgm:pt>
    <dgm:pt modelId="{ACC0EC31-39FB-4CB4-9C04-86DFB7656E48}" type="pres">
      <dgm:prSet presAssocID="{CF642AA7-E723-46B0-B213-2D89AFA76BC2}" presName="compNode" presStyleCnt="0"/>
      <dgm:spPr/>
    </dgm:pt>
    <dgm:pt modelId="{ED40AE6D-1899-47E7-BF8A-40335F3806B5}" type="pres">
      <dgm:prSet presAssocID="{CF642AA7-E723-46B0-B213-2D89AFA76BC2}" presName="bkgdShape" presStyleLbl="node1" presStyleIdx="3" presStyleCnt="4"/>
      <dgm:spPr/>
    </dgm:pt>
    <dgm:pt modelId="{C7F6DE9D-929A-40D0-9F93-A293EBEBDE3A}" type="pres">
      <dgm:prSet presAssocID="{CF642AA7-E723-46B0-B213-2D89AFA76BC2}" presName="nodeTx" presStyleLbl="node1" presStyleIdx="3" presStyleCnt="4">
        <dgm:presLayoutVars>
          <dgm:bulletEnabled val="1"/>
        </dgm:presLayoutVars>
      </dgm:prSet>
      <dgm:spPr/>
    </dgm:pt>
    <dgm:pt modelId="{BB116BF0-7CFA-4EDD-9A5F-E3B1FEF07511}" type="pres">
      <dgm:prSet presAssocID="{CF642AA7-E723-46B0-B213-2D89AFA76BC2}" presName="invisiNode" presStyleLbl="node1" presStyleIdx="3" presStyleCnt="4"/>
      <dgm:spPr/>
    </dgm:pt>
    <dgm:pt modelId="{2223F34A-4B9B-4CC4-B0B1-41912B0D6F01}" type="pres">
      <dgm:prSet presAssocID="{CF642AA7-E723-46B0-B213-2D89AFA76BC2}"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Lst>
  <dgm:cxnLst>
    <dgm:cxn modelId="{5C99181F-F47B-4478-ADA7-58E0AB150A3D}" srcId="{A073A032-9606-4A06-96CF-6F131538904D}" destId="{CF642AA7-E723-46B0-B213-2D89AFA76BC2}" srcOrd="3" destOrd="0" parTransId="{52940558-1FF3-4927-8E5B-F188C35A93DA}" sibTransId="{4EBBFC97-C758-4595-9EDE-4D95EFDA9272}"/>
    <dgm:cxn modelId="{54AF8134-1A15-41EA-9321-27250FBA4EEC}" type="presOf" srcId="{ED2A8977-4702-4F7B-BBB8-1E4832B5E1F9}" destId="{97327FAE-C4D2-416D-8C12-609727027A31}" srcOrd="0" destOrd="0" presId="urn:microsoft.com/office/officeart/2005/8/layout/hList7"/>
    <dgm:cxn modelId="{DDA07E36-33E1-43C5-A824-48B4B55A3CDD}" type="presOf" srcId="{D40008BF-DECF-4F6A-85A9-F5D33C1EDDAC}" destId="{2B925BD7-2AF0-4ABD-A873-1E7E66C29E96}" srcOrd="0" destOrd="0" presId="urn:microsoft.com/office/officeart/2005/8/layout/hList7"/>
    <dgm:cxn modelId="{FD25FA37-B45D-4A37-B980-C68E2DB5A799}" srcId="{A073A032-9606-4A06-96CF-6F131538904D}" destId="{6C306450-C343-42CE-9522-4EC72738B7DC}" srcOrd="1" destOrd="0" parTransId="{931EF199-3920-4BDA-9203-85D111C5115D}" sibTransId="{D9DB133A-5245-4BB6-AAA8-AACFC2254918}"/>
    <dgm:cxn modelId="{D771F538-9B2F-4F05-9D21-C3E85D631B3B}" srcId="{A073A032-9606-4A06-96CF-6F131538904D}" destId="{F54DF547-EF97-4150-8A95-C3EBE896903D}" srcOrd="2" destOrd="0" parTransId="{80FED6BB-A81D-465E-BB9A-E0E07B76110C}" sibTransId="{D40008BF-DECF-4F6A-85A9-F5D33C1EDDAC}"/>
    <dgm:cxn modelId="{31B60E57-E07E-4E91-B40D-06026E1D5D67}" type="presOf" srcId="{6C306450-C343-42CE-9522-4EC72738B7DC}" destId="{1F823C12-D92E-4CE2-8387-63635F324394}" srcOrd="0" destOrd="0" presId="urn:microsoft.com/office/officeart/2005/8/layout/hList7"/>
    <dgm:cxn modelId="{382A1E87-E43F-4E59-9A1A-3BA59FB21DD0}" type="presOf" srcId="{6C306450-C343-42CE-9522-4EC72738B7DC}" destId="{D3CFF6F1-ADE1-4B9D-A455-773A222E59BB}" srcOrd="1" destOrd="0" presId="urn:microsoft.com/office/officeart/2005/8/layout/hList7"/>
    <dgm:cxn modelId="{3FD24692-FD4B-41E0-ADF7-28958B3934F2}" type="presOf" srcId="{A073A032-9606-4A06-96CF-6F131538904D}" destId="{4C967F9B-0CB8-4FB4-BC58-191C5722FA63}" srcOrd="0" destOrd="0" presId="urn:microsoft.com/office/officeart/2005/8/layout/hList7"/>
    <dgm:cxn modelId="{AD508B9F-5C58-4DA2-9543-F771BD01D929}" type="presOf" srcId="{F54DF547-EF97-4150-8A95-C3EBE896903D}" destId="{DC841107-A5C1-4658-8899-A22CEBA33BB7}" srcOrd="0" destOrd="0" presId="urn:microsoft.com/office/officeart/2005/8/layout/hList7"/>
    <dgm:cxn modelId="{96390CB0-77F2-4CD1-A241-4A320AE0D3CE}" type="presOf" srcId="{CF642AA7-E723-46B0-B213-2D89AFA76BC2}" destId="{ED40AE6D-1899-47E7-BF8A-40335F3806B5}" srcOrd="0" destOrd="0" presId="urn:microsoft.com/office/officeart/2005/8/layout/hList7"/>
    <dgm:cxn modelId="{2B0EC9B9-85B2-4BFA-81DB-BE73CBE5D7F2}" type="presOf" srcId="{C60C6512-4B9C-496C-A3D7-5418588C3BAD}" destId="{FDA284A7-B608-41EC-B0AE-932F2F12F605}" srcOrd="0" destOrd="0" presId="urn:microsoft.com/office/officeart/2005/8/layout/hList7"/>
    <dgm:cxn modelId="{17913DD7-F5EA-4B3E-AA37-8262A405870A}" type="presOf" srcId="{F54DF547-EF97-4150-8A95-C3EBE896903D}" destId="{16C738C3-BA8A-4057-9D1E-549AAB1BF58B}" srcOrd="1" destOrd="0" presId="urn:microsoft.com/office/officeart/2005/8/layout/hList7"/>
    <dgm:cxn modelId="{6C5D84E0-0088-428D-B502-DB46E3287A57}" type="presOf" srcId="{D9DB133A-5245-4BB6-AAA8-AACFC2254918}" destId="{A7352540-F6EC-4F44-83DE-600F5AC7E8A1}" srcOrd="0" destOrd="0" presId="urn:microsoft.com/office/officeart/2005/8/layout/hList7"/>
    <dgm:cxn modelId="{DE2629F2-4B08-4BFB-9C4E-A1D7FA39CE1A}" type="presOf" srcId="{CF642AA7-E723-46B0-B213-2D89AFA76BC2}" destId="{C7F6DE9D-929A-40D0-9F93-A293EBEBDE3A}" srcOrd="1" destOrd="0" presId="urn:microsoft.com/office/officeart/2005/8/layout/hList7"/>
    <dgm:cxn modelId="{2420A5F9-0018-480C-86F1-134CE5AEE9A7}" srcId="{A073A032-9606-4A06-96CF-6F131538904D}" destId="{ED2A8977-4702-4F7B-BBB8-1E4832B5E1F9}" srcOrd="0" destOrd="0" parTransId="{9AB50CC9-68B1-4138-884B-630A30410599}" sibTransId="{C60C6512-4B9C-496C-A3D7-5418588C3BAD}"/>
    <dgm:cxn modelId="{94254BFB-08D0-407D-BECA-6E6886D094AE}" type="presOf" srcId="{ED2A8977-4702-4F7B-BBB8-1E4832B5E1F9}" destId="{A3E1B203-8AB7-4A6F-BA1B-F21F39C3475F}" srcOrd="1" destOrd="0" presId="urn:microsoft.com/office/officeart/2005/8/layout/hList7"/>
    <dgm:cxn modelId="{D11C1779-6A4D-47D4-BD4A-B4D8C91E437F}" type="presParOf" srcId="{4C967F9B-0CB8-4FB4-BC58-191C5722FA63}" destId="{89649DD3-0B8F-48AD-9CCD-6F91CABA3FDA}" srcOrd="0" destOrd="0" presId="urn:microsoft.com/office/officeart/2005/8/layout/hList7"/>
    <dgm:cxn modelId="{439312FD-EE4B-4ED7-9CEB-0350697489A0}" type="presParOf" srcId="{4C967F9B-0CB8-4FB4-BC58-191C5722FA63}" destId="{FE3F5459-9B07-41DA-B9C0-537C4E0A4564}" srcOrd="1" destOrd="0" presId="urn:microsoft.com/office/officeart/2005/8/layout/hList7"/>
    <dgm:cxn modelId="{F61B2F08-BD13-4CB3-99A5-C1E28F0A54A5}" type="presParOf" srcId="{FE3F5459-9B07-41DA-B9C0-537C4E0A4564}" destId="{EFA0965A-3AA9-434B-AFF7-E1A430A2CFBF}" srcOrd="0" destOrd="0" presId="urn:microsoft.com/office/officeart/2005/8/layout/hList7"/>
    <dgm:cxn modelId="{255B4B66-660C-4961-AE5E-46E486D9AE6B}" type="presParOf" srcId="{EFA0965A-3AA9-434B-AFF7-E1A430A2CFBF}" destId="{97327FAE-C4D2-416D-8C12-609727027A31}" srcOrd="0" destOrd="0" presId="urn:microsoft.com/office/officeart/2005/8/layout/hList7"/>
    <dgm:cxn modelId="{FFBFFB1E-CA95-4833-ABDF-5CECCE80C689}" type="presParOf" srcId="{EFA0965A-3AA9-434B-AFF7-E1A430A2CFBF}" destId="{A3E1B203-8AB7-4A6F-BA1B-F21F39C3475F}" srcOrd="1" destOrd="0" presId="urn:microsoft.com/office/officeart/2005/8/layout/hList7"/>
    <dgm:cxn modelId="{E8A674D7-2EBC-422B-94F4-1BD7CB995163}" type="presParOf" srcId="{EFA0965A-3AA9-434B-AFF7-E1A430A2CFBF}" destId="{B16B0A3D-6BF1-4ED3-887A-9BCFF2819121}" srcOrd="2" destOrd="0" presId="urn:microsoft.com/office/officeart/2005/8/layout/hList7"/>
    <dgm:cxn modelId="{045265E0-3ECA-4337-8B21-5EB8B2780826}" type="presParOf" srcId="{EFA0965A-3AA9-434B-AFF7-E1A430A2CFBF}" destId="{FA87333B-CB9F-471B-9301-EA9C48FE375B}" srcOrd="3" destOrd="0" presId="urn:microsoft.com/office/officeart/2005/8/layout/hList7"/>
    <dgm:cxn modelId="{D0F89364-EC90-498E-8E83-0CF7950F42FC}" type="presParOf" srcId="{FE3F5459-9B07-41DA-B9C0-537C4E0A4564}" destId="{FDA284A7-B608-41EC-B0AE-932F2F12F605}" srcOrd="1" destOrd="0" presId="urn:microsoft.com/office/officeart/2005/8/layout/hList7"/>
    <dgm:cxn modelId="{143A5281-98EB-48D1-ADB8-6679D1C194D2}" type="presParOf" srcId="{FE3F5459-9B07-41DA-B9C0-537C4E0A4564}" destId="{6F3E34BF-CB31-4C6E-AD01-0DD44C02485E}" srcOrd="2" destOrd="0" presId="urn:microsoft.com/office/officeart/2005/8/layout/hList7"/>
    <dgm:cxn modelId="{F61033C6-AC32-4842-9C58-EBB3F2ECE096}" type="presParOf" srcId="{6F3E34BF-CB31-4C6E-AD01-0DD44C02485E}" destId="{1F823C12-D92E-4CE2-8387-63635F324394}" srcOrd="0" destOrd="0" presId="urn:microsoft.com/office/officeart/2005/8/layout/hList7"/>
    <dgm:cxn modelId="{018DBA1D-4B6B-4832-8FE0-3AB95B0B3DD2}" type="presParOf" srcId="{6F3E34BF-CB31-4C6E-AD01-0DD44C02485E}" destId="{D3CFF6F1-ADE1-4B9D-A455-773A222E59BB}" srcOrd="1" destOrd="0" presId="urn:microsoft.com/office/officeart/2005/8/layout/hList7"/>
    <dgm:cxn modelId="{B24FEA74-B83C-4287-A99D-090C8DAD9423}" type="presParOf" srcId="{6F3E34BF-CB31-4C6E-AD01-0DD44C02485E}" destId="{4D09BD7D-AF32-4E9B-B55F-DAEC05869B29}" srcOrd="2" destOrd="0" presId="urn:microsoft.com/office/officeart/2005/8/layout/hList7"/>
    <dgm:cxn modelId="{EF127ED4-75E5-4EE8-BAA5-BDFF04C4608F}" type="presParOf" srcId="{6F3E34BF-CB31-4C6E-AD01-0DD44C02485E}" destId="{C6D20076-E392-4E56-B3F8-9EE6964816B0}" srcOrd="3" destOrd="0" presId="urn:microsoft.com/office/officeart/2005/8/layout/hList7"/>
    <dgm:cxn modelId="{A647E9E7-553E-4894-8D96-D5B272DE856D}" type="presParOf" srcId="{FE3F5459-9B07-41DA-B9C0-537C4E0A4564}" destId="{A7352540-F6EC-4F44-83DE-600F5AC7E8A1}" srcOrd="3" destOrd="0" presId="urn:microsoft.com/office/officeart/2005/8/layout/hList7"/>
    <dgm:cxn modelId="{EBF32251-75D4-4590-BF64-7DF145BF0E65}" type="presParOf" srcId="{FE3F5459-9B07-41DA-B9C0-537C4E0A4564}" destId="{B403BE6C-60FF-4EDB-93FB-C06F8925E6A7}" srcOrd="4" destOrd="0" presId="urn:microsoft.com/office/officeart/2005/8/layout/hList7"/>
    <dgm:cxn modelId="{F598A8D9-2658-49CF-896D-13AA9D478C73}" type="presParOf" srcId="{B403BE6C-60FF-4EDB-93FB-C06F8925E6A7}" destId="{DC841107-A5C1-4658-8899-A22CEBA33BB7}" srcOrd="0" destOrd="0" presId="urn:microsoft.com/office/officeart/2005/8/layout/hList7"/>
    <dgm:cxn modelId="{BDFF2E16-A5F8-40AE-995C-5E6BCB179144}" type="presParOf" srcId="{B403BE6C-60FF-4EDB-93FB-C06F8925E6A7}" destId="{16C738C3-BA8A-4057-9D1E-549AAB1BF58B}" srcOrd="1" destOrd="0" presId="urn:microsoft.com/office/officeart/2005/8/layout/hList7"/>
    <dgm:cxn modelId="{3C5F7CFD-BDA8-48A4-AEEC-4A87315EA03E}" type="presParOf" srcId="{B403BE6C-60FF-4EDB-93FB-C06F8925E6A7}" destId="{776662A6-9D35-4B0F-ACD5-3327F380C716}" srcOrd="2" destOrd="0" presId="urn:microsoft.com/office/officeart/2005/8/layout/hList7"/>
    <dgm:cxn modelId="{2CC0C3B9-B214-4FE2-9F0B-D5375EA30C99}" type="presParOf" srcId="{B403BE6C-60FF-4EDB-93FB-C06F8925E6A7}" destId="{76C687C6-2860-4719-8CAA-43813C930061}" srcOrd="3" destOrd="0" presId="urn:microsoft.com/office/officeart/2005/8/layout/hList7"/>
    <dgm:cxn modelId="{F7DFABD0-C53E-4DBF-871A-B61BD567AF6B}" type="presParOf" srcId="{FE3F5459-9B07-41DA-B9C0-537C4E0A4564}" destId="{2B925BD7-2AF0-4ABD-A873-1E7E66C29E96}" srcOrd="5" destOrd="0" presId="urn:microsoft.com/office/officeart/2005/8/layout/hList7"/>
    <dgm:cxn modelId="{67699833-6489-4447-B6C7-1D4573310FAD}" type="presParOf" srcId="{FE3F5459-9B07-41DA-B9C0-537C4E0A4564}" destId="{ACC0EC31-39FB-4CB4-9C04-86DFB7656E48}" srcOrd="6" destOrd="0" presId="urn:microsoft.com/office/officeart/2005/8/layout/hList7"/>
    <dgm:cxn modelId="{719E2260-63B3-46CE-9344-47A40841F183}" type="presParOf" srcId="{ACC0EC31-39FB-4CB4-9C04-86DFB7656E48}" destId="{ED40AE6D-1899-47E7-BF8A-40335F3806B5}" srcOrd="0" destOrd="0" presId="urn:microsoft.com/office/officeart/2005/8/layout/hList7"/>
    <dgm:cxn modelId="{93F5E685-E8C3-4C7D-B4A4-25D3E830AAE3}" type="presParOf" srcId="{ACC0EC31-39FB-4CB4-9C04-86DFB7656E48}" destId="{C7F6DE9D-929A-40D0-9F93-A293EBEBDE3A}" srcOrd="1" destOrd="0" presId="urn:microsoft.com/office/officeart/2005/8/layout/hList7"/>
    <dgm:cxn modelId="{398D624B-8F52-450C-806E-68302D1DC0CB}" type="presParOf" srcId="{ACC0EC31-39FB-4CB4-9C04-86DFB7656E48}" destId="{BB116BF0-7CFA-4EDD-9A5F-E3B1FEF07511}" srcOrd="2" destOrd="0" presId="urn:microsoft.com/office/officeart/2005/8/layout/hList7"/>
    <dgm:cxn modelId="{9DFBA755-F2BF-4821-BD4F-CA4A72392542}" type="presParOf" srcId="{ACC0EC31-39FB-4CB4-9C04-86DFB7656E48}" destId="{2223F34A-4B9B-4CC4-B0B1-41912B0D6F0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C407B-1F48-4BDC-A3A9-0F81852A4CF1}">
      <dsp:nvSpPr>
        <dsp:cNvPr id="0" name=""/>
        <dsp:cNvSpPr/>
      </dsp:nvSpPr>
      <dsp:spPr>
        <a:xfrm>
          <a:off x="2009" y="0"/>
          <a:ext cx="1871878" cy="6015790"/>
        </a:xfrm>
        <a:prstGeom prst="roundRect">
          <a:avLst>
            <a:gd name="adj" fmla="val 10000"/>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i="0" kern="1200" dirty="0">
              <a:solidFill>
                <a:schemeClr val="bg1"/>
              </a:solidFill>
              <a:effectLst>
                <a:outerShdw blurRad="38100" dist="38100" dir="2700000" algn="tl">
                  <a:srgbClr val="000000">
                    <a:alpha val="43137"/>
                  </a:srgbClr>
                </a:outerShdw>
              </a:effectLst>
            </a:rPr>
            <a:t>Domingo</a:t>
          </a:r>
          <a:r>
            <a:rPr lang="es-CL" sz="2400" b="1" i="0" kern="1200" dirty="0"/>
            <a:t> </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Divina Liturgia</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11:00</a:t>
          </a:r>
        </a:p>
      </dsp:txBody>
      <dsp:txXfrm>
        <a:off x="2009" y="2406316"/>
        <a:ext cx="1871878" cy="2406316"/>
      </dsp:txXfrm>
    </dsp:sp>
    <dsp:sp modelId="{3137CAB9-B251-4034-9E82-8738A4E7F2B5}">
      <dsp:nvSpPr>
        <dsp:cNvPr id="0" name=""/>
        <dsp:cNvSpPr/>
      </dsp:nvSpPr>
      <dsp:spPr>
        <a:xfrm>
          <a:off x="58165" y="360947"/>
          <a:ext cx="1759565" cy="20032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075A0C4-6633-4A95-9BBB-8B06513DDB76}">
      <dsp:nvSpPr>
        <dsp:cNvPr id="0" name=""/>
        <dsp:cNvSpPr/>
      </dsp:nvSpPr>
      <dsp:spPr>
        <a:xfrm>
          <a:off x="1930044" y="0"/>
          <a:ext cx="1871878" cy="6015790"/>
        </a:xfrm>
        <a:prstGeom prst="roundRect">
          <a:avLst>
            <a:gd name="adj" fmla="val 10000"/>
          </a:avLst>
        </a:prstGeom>
        <a:gradFill rotWithShape="0">
          <a:gsLst>
            <a:gs pos="0">
              <a:schemeClr val="accent5">
                <a:hueOff val="-3212797"/>
                <a:satOff val="574"/>
                <a:lumOff val="-1255"/>
                <a:alphaOff val="0"/>
                <a:tint val="94000"/>
                <a:satMod val="103000"/>
                <a:lumMod val="102000"/>
              </a:schemeClr>
            </a:gs>
            <a:gs pos="50000">
              <a:schemeClr val="accent5">
                <a:hueOff val="-3212797"/>
                <a:satOff val="574"/>
                <a:lumOff val="-1255"/>
                <a:alphaOff val="0"/>
                <a:shade val="100000"/>
                <a:satMod val="110000"/>
                <a:lumMod val="100000"/>
              </a:schemeClr>
            </a:gs>
            <a:gs pos="100000">
              <a:schemeClr val="accent5">
                <a:hueOff val="-3212797"/>
                <a:satOff val="574"/>
                <a:lumOff val="-1255"/>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Lunes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Los Milagros de Jesús</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20:00</a:t>
          </a:r>
        </a:p>
      </dsp:txBody>
      <dsp:txXfrm>
        <a:off x="1930044" y="2406316"/>
        <a:ext cx="1871878" cy="2406316"/>
      </dsp:txXfrm>
    </dsp:sp>
    <dsp:sp modelId="{0FDF0F75-6654-47B5-AD31-8E5E250A27A4}">
      <dsp:nvSpPr>
        <dsp:cNvPr id="0" name=""/>
        <dsp:cNvSpPr/>
      </dsp:nvSpPr>
      <dsp:spPr>
        <a:xfrm>
          <a:off x="1986200" y="360947"/>
          <a:ext cx="1759565" cy="200325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333D439-4281-4EDA-9056-2B8A2A040981}">
      <dsp:nvSpPr>
        <dsp:cNvPr id="0" name=""/>
        <dsp:cNvSpPr/>
      </dsp:nvSpPr>
      <dsp:spPr>
        <a:xfrm>
          <a:off x="3858079" y="0"/>
          <a:ext cx="1871878" cy="6015790"/>
        </a:xfrm>
        <a:prstGeom prst="roundRect">
          <a:avLst>
            <a:gd name="adj" fmla="val 10000"/>
          </a:avLst>
        </a:prstGeom>
        <a:gradFill rotWithShape="0">
          <a:gsLst>
            <a:gs pos="0">
              <a:schemeClr val="accent5">
                <a:hueOff val="-6425593"/>
                <a:satOff val="1148"/>
                <a:lumOff val="-2510"/>
                <a:alphaOff val="0"/>
                <a:tint val="94000"/>
                <a:satMod val="103000"/>
                <a:lumMod val="102000"/>
              </a:schemeClr>
            </a:gs>
            <a:gs pos="50000">
              <a:schemeClr val="accent5">
                <a:hueOff val="-6425593"/>
                <a:satOff val="1148"/>
                <a:lumOff val="-2510"/>
                <a:alphaOff val="0"/>
                <a:shade val="100000"/>
                <a:satMod val="110000"/>
                <a:lumMod val="100000"/>
              </a:schemeClr>
            </a:gs>
            <a:gs pos="100000">
              <a:schemeClr val="accent5">
                <a:hueOff val="-6425593"/>
                <a:satOff val="1148"/>
                <a:lumOff val="-251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Martes</a:t>
          </a:r>
          <a:r>
            <a:rPr lang="es-CL" sz="2800" kern="1200" dirty="0"/>
            <a:t> </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Vísperas Oración</a:t>
          </a:r>
        </a:p>
        <a:p>
          <a:pPr marL="0" lvl="0" indent="0" algn="ctr" defTabSz="1244600">
            <a:lnSpc>
              <a:spcPct val="90000"/>
            </a:lnSpc>
            <a:spcBef>
              <a:spcPct val="0"/>
            </a:spcBef>
            <a:spcAft>
              <a:spcPct val="35000"/>
            </a:spcAft>
            <a:buNone/>
          </a:pPr>
          <a:r>
            <a:rPr lang="es-CL" sz="2800" b="1" kern="1200" dirty="0">
              <a:effectLst>
                <a:outerShdw blurRad="38100" dist="38100" dir="2700000" algn="tl">
                  <a:srgbClr val="000000">
                    <a:alpha val="43137"/>
                  </a:srgbClr>
                </a:outerShdw>
              </a:effectLst>
            </a:rPr>
            <a:t>20:00</a:t>
          </a:r>
        </a:p>
      </dsp:txBody>
      <dsp:txXfrm>
        <a:off x="3858079" y="2406316"/>
        <a:ext cx="1871878" cy="2406316"/>
      </dsp:txXfrm>
    </dsp:sp>
    <dsp:sp modelId="{D673C4D2-913A-4899-9325-C255E4C1C1C2}">
      <dsp:nvSpPr>
        <dsp:cNvPr id="0" name=""/>
        <dsp:cNvSpPr/>
      </dsp:nvSpPr>
      <dsp:spPr>
        <a:xfrm>
          <a:off x="3914235" y="360947"/>
          <a:ext cx="1759565" cy="20032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9ABA65-A095-45BB-AFC1-46E96A451B49}">
      <dsp:nvSpPr>
        <dsp:cNvPr id="0" name=""/>
        <dsp:cNvSpPr/>
      </dsp:nvSpPr>
      <dsp:spPr>
        <a:xfrm>
          <a:off x="5786113" y="0"/>
          <a:ext cx="2079376" cy="6015790"/>
        </a:xfrm>
        <a:prstGeom prst="roundRect">
          <a:avLst>
            <a:gd name="adj" fmla="val 10000"/>
          </a:avLst>
        </a:prstGeom>
        <a:gradFill rotWithShape="0">
          <a:gsLst>
            <a:gs pos="0">
              <a:schemeClr val="accent5">
                <a:hueOff val="-9638391"/>
                <a:satOff val="1722"/>
                <a:lumOff val="-3765"/>
                <a:alphaOff val="0"/>
                <a:tint val="94000"/>
                <a:satMod val="103000"/>
                <a:lumMod val="102000"/>
              </a:schemeClr>
            </a:gs>
            <a:gs pos="50000">
              <a:schemeClr val="accent5">
                <a:hueOff val="-9638391"/>
                <a:satOff val="1722"/>
                <a:lumOff val="-3765"/>
                <a:alphaOff val="0"/>
                <a:shade val="100000"/>
                <a:satMod val="110000"/>
                <a:lumMod val="100000"/>
              </a:schemeClr>
            </a:gs>
            <a:gs pos="100000">
              <a:schemeClr val="accent5">
                <a:hueOff val="-9638391"/>
                <a:satOff val="1722"/>
                <a:lumOff val="-3765"/>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Miércoles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Pregúntele al Padre Francisco</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20:00</a:t>
          </a:r>
        </a:p>
      </dsp:txBody>
      <dsp:txXfrm>
        <a:off x="5786113" y="2406316"/>
        <a:ext cx="2079376" cy="2406316"/>
      </dsp:txXfrm>
    </dsp:sp>
    <dsp:sp modelId="{3C1D65B7-230C-4EE2-92AA-3F7D98D38B04}">
      <dsp:nvSpPr>
        <dsp:cNvPr id="0" name=""/>
        <dsp:cNvSpPr/>
      </dsp:nvSpPr>
      <dsp:spPr>
        <a:xfrm>
          <a:off x="5946019" y="360947"/>
          <a:ext cx="1759565" cy="200325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57A66EF-86E7-48E7-B6C3-9FA5C1FEDF9B}">
      <dsp:nvSpPr>
        <dsp:cNvPr id="0" name=""/>
        <dsp:cNvSpPr/>
      </dsp:nvSpPr>
      <dsp:spPr>
        <a:xfrm>
          <a:off x="7921646" y="0"/>
          <a:ext cx="1871878" cy="6015790"/>
        </a:xfrm>
        <a:prstGeom prst="roundRect">
          <a:avLst>
            <a:gd name="adj" fmla="val 10000"/>
          </a:avLst>
        </a:prstGeom>
        <a:gradFill rotWithShape="0">
          <a:gsLst>
            <a:gs pos="0">
              <a:schemeClr val="accent5">
                <a:hueOff val="-12851187"/>
                <a:satOff val="2296"/>
                <a:lumOff val="-5020"/>
                <a:alphaOff val="0"/>
                <a:tint val="94000"/>
                <a:satMod val="103000"/>
                <a:lumMod val="102000"/>
              </a:schemeClr>
            </a:gs>
            <a:gs pos="50000">
              <a:schemeClr val="accent5">
                <a:hueOff val="-12851187"/>
                <a:satOff val="2296"/>
                <a:lumOff val="-5020"/>
                <a:alphaOff val="0"/>
                <a:shade val="100000"/>
                <a:satMod val="110000"/>
                <a:lumMod val="100000"/>
              </a:schemeClr>
            </a:gs>
            <a:gs pos="100000">
              <a:schemeClr val="accent5">
                <a:hueOff val="-12851187"/>
                <a:satOff val="2296"/>
                <a:lumOff val="-502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Jueves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Oración de Sanación Física y Espiritual</a:t>
          </a:r>
        </a:p>
        <a:p>
          <a:pPr marL="0" lvl="0" indent="0" algn="ctr" defTabSz="1244600">
            <a:lnSpc>
              <a:spcPct val="90000"/>
            </a:lnSpc>
            <a:spcBef>
              <a:spcPct val="0"/>
            </a:spcBef>
            <a:spcAft>
              <a:spcPct val="35000"/>
            </a:spcAft>
            <a:buNone/>
          </a:pPr>
          <a:r>
            <a:rPr lang="es-CL" sz="2400" b="1" kern="1200" dirty="0">
              <a:effectLst>
                <a:outerShdw blurRad="38100" dist="38100" dir="2700000" algn="tl">
                  <a:srgbClr val="000000">
                    <a:alpha val="43137"/>
                  </a:srgbClr>
                </a:outerShdw>
              </a:effectLst>
            </a:rPr>
            <a:t>20:00</a:t>
          </a:r>
        </a:p>
      </dsp:txBody>
      <dsp:txXfrm>
        <a:off x="7921646" y="2406316"/>
        <a:ext cx="1871878" cy="2406316"/>
      </dsp:txXfrm>
    </dsp:sp>
    <dsp:sp modelId="{FC4243D0-CF45-4257-A260-320A71C25533}">
      <dsp:nvSpPr>
        <dsp:cNvPr id="0" name=""/>
        <dsp:cNvSpPr/>
      </dsp:nvSpPr>
      <dsp:spPr>
        <a:xfrm>
          <a:off x="7977802" y="360947"/>
          <a:ext cx="1759565" cy="2003258"/>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3591F22-4FC3-4F6E-A116-B9EB2CF61101}">
      <dsp:nvSpPr>
        <dsp:cNvPr id="0" name=""/>
        <dsp:cNvSpPr/>
      </dsp:nvSpPr>
      <dsp:spPr>
        <a:xfrm>
          <a:off x="9849681" y="0"/>
          <a:ext cx="1871878" cy="6015790"/>
        </a:xfrm>
        <a:prstGeom prst="roundRect">
          <a:avLst>
            <a:gd name="adj" fmla="val 10000"/>
          </a:avLst>
        </a:prstGeom>
        <a:gradFill rotWithShape="0">
          <a:gsLst>
            <a:gs pos="0">
              <a:schemeClr val="accent5">
                <a:hueOff val="-16063984"/>
                <a:satOff val="2870"/>
                <a:lumOff val="-6275"/>
                <a:alphaOff val="0"/>
                <a:tint val="94000"/>
                <a:satMod val="103000"/>
                <a:lumMod val="102000"/>
              </a:schemeClr>
            </a:gs>
            <a:gs pos="50000">
              <a:schemeClr val="accent5">
                <a:hueOff val="-16063984"/>
                <a:satOff val="2870"/>
                <a:lumOff val="-6275"/>
                <a:alphaOff val="0"/>
                <a:shade val="100000"/>
                <a:satMod val="110000"/>
                <a:lumMod val="100000"/>
              </a:schemeClr>
            </a:gs>
            <a:gs pos="100000">
              <a:schemeClr val="accent5">
                <a:hueOff val="-16063984"/>
                <a:satOff val="2870"/>
                <a:lumOff val="-6275"/>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CL" sz="2800" b="1" kern="1200" dirty="0">
              <a:solidFill>
                <a:schemeClr val="bg1"/>
              </a:solidFill>
              <a:effectLst>
                <a:outerShdw blurRad="38100" dist="38100" dir="2700000" algn="tl">
                  <a:srgbClr val="000000">
                    <a:alpha val="43137"/>
                  </a:srgbClr>
                </a:outerShdw>
              </a:effectLst>
            </a:rPr>
            <a:t>Viernes</a:t>
          </a:r>
          <a:r>
            <a:rPr lang="es-CL" sz="2800" b="1" kern="1200" dirty="0">
              <a:effectLst>
                <a:outerShdw blurRad="38100" dist="38100" dir="2700000" algn="tl">
                  <a:srgbClr val="000000">
                    <a:alpha val="43137"/>
                  </a:srgbClr>
                </a:outerShdw>
              </a:effectLst>
            </a:rPr>
            <a:t>        </a:t>
          </a:r>
        </a:p>
        <a:p>
          <a:pPr marL="0" lvl="0" indent="0" algn="ctr" defTabSz="1244600">
            <a:lnSpc>
              <a:spcPct val="90000"/>
            </a:lnSpc>
            <a:spcBef>
              <a:spcPct val="0"/>
            </a:spcBef>
            <a:spcAft>
              <a:spcPct val="35000"/>
            </a:spcAft>
            <a:buNone/>
          </a:pPr>
          <a:r>
            <a:rPr lang="es-CL" sz="2000" b="1" kern="1200" dirty="0">
              <a:effectLst>
                <a:outerShdw blurRad="38100" dist="38100" dir="2700000" algn="tl">
                  <a:srgbClr val="000000">
                    <a:alpha val="43137"/>
                  </a:srgbClr>
                </a:outerShdw>
              </a:effectLst>
            </a:rPr>
            <a:t>El Tesoro Revelado Contingencia y Espiritualidad</a:t>
          </a:r>
        </a:p>
        <a:p>
          <a:pPr marL="0" lvl="0" indent="0" algn="ctr" defTabSz="1244600">
            <a:lnSpc>
              <a:spcPct val="90000"/>
            </a:lnSpc>
            <a:spcBef>
              <a:spcPct val="0"/>
            </a:spcBef>
            <a:spcAft>
              <a:spcPct val="35000"/>
            </a:spcAft>
            <a:buNone/>
          </a:pPr>
          <a:r>
            <a:rPr lang="es-CL" sz="2000" b="1" kern="1200" dirty="0">
              <a:effectLst>
                <a:outerShdw blurRad="38100" dist="38100" dir="2700000" algn="tl">
                  <a:srgbClr val="000000">
                    <a:alpha val="43137"/>
                  </a:srgbClr>
                </a:outerShdw>
              </a:effectLst>
            </a:rPr>
            <a:t>20:00</a:t>
          </a:r>
        </a:p>
      </dsp:txBody>
      <dsp:txXfrm>
        <a:off x="9849681" y="2406316"/>
        <a:ext cx="1871878" cy="2406316"/>
      </dsp:txXfrm>
    </dsp:sp>
    <dsp:sp modelId="{416801F1-CCF6-4BB8-B596-F92B3D816BEA}">
      <dsp:nvSpPr>
        <dsp:cNvPr id="0" name=""/>
        <dsp:cNvSpPr/>
      </dsp:nvSpPr>
      <dsp:spPr>
        <a:xfrm>
          <a:off x="9905837" y="360947"/>
          <a:ext cx="1759565" cy="2003258"/>
        </a:xfrm>
        <a:prstGeom prst="ellipse">
          <a:avLst/>
        </a:prstGeom>
        <a:blipFill>
          <a:blip xmlns:r="http://schemas.openxmlformats.org/officeDocument/2006/relationships" r:embed="rId6"/>
          <a:srcRect/>
          <a:stretch>
            <a:fillRect l="-34000" r="-3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EDCFD9B-D718-4BB5-B947-F0E2676F566B}">
      <dsp:nvSpPr>
        <dsp:cNvPr id="0" name=""/>
        <dsp:cNvSpPr/>
      </dsp:nvSpPr>
      <dsp:spPr>
        <a:xfrm>
          <a:off x="468942" y="4812632"/>
          <a:ext cx="10785683" cy="902368"/>
        </a:xfrm>
        <a:prstGeom prst="leftRight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27FAE-C4D2-416D-8C12-609727027A31}">
      <dsp:nvSpPr>
        <dsp:cNvPr id="0" name=""/>
        <dsp:cNvSpPr/>
      </dsp:nvSpPr>
      <dsp:spPr>
        <a:xfrm>
          <a:off x="2593" y="0"/>
          <a:ext cx="2718013" cy="363440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Exorcismos</a:t>
          </a:r>
        </a:p>
        <a:p>
          <a:pPr marL="0" lvl="0" indent="0" algn="ctr" defTabSz="1066800">
            <a:lnSpc>
              <a:spcPct val="90000"/>
            </a:lnSpc>
            <a:spcBef>
              <a:spcPct val="0"/>
            </a:spcBef>
            <a:spcAft>
              <a:spcPct val="35000"/>
            </a:spcAft>
            <a:buNone/>
          </a:pPr>
          <a:r>
            <a:rPr lang="es-CL" sz="2400" kern="1200" dirty="0"/>
            <a:t>7</a:t>
          </a:r>
        </a:p>
      </dsp:txBody>
      <dsp:txXfrm>
        <a:off x="2593" y="1453763"/>
        <a:ext cx="2718013" cy="1453763"/>
      </dsp:txXfrm>
    </dsp:sp>
    <dsp:sp modelId="{FA87333B-CB9F-471B-9301-EA9C48FE375B}">
      <dsp:nvSpPr>
        <dsp:cNvPr id="0" name=""/>
        <dsp:cNvSpPr/>
      </dsp:nvSpPr>
      <dsp:spPr>
        <a:xfrm>
          <a:off x="756470" y="218064"/>
          <a:ext cx="1210258" cy="1210258"/>
        </a:xfrm>
        <a:prstGeom prst="ellipse">
          <a:avLst/>
        </a:prstGeom>
        <a:blipFill>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823C12-D92E-4CE2-8387-63635F324394}">
      <dsp:nvSpPr>
        <dsp:cNvPr id="0" name=""/>
        <dsp:cNvSpPr/>
      </dsp:nvSpPr>
      <dsp:spPr>
        <a:xfrm>
          <a:off x="2802146" y="0"/>
          <a:ext cx="2718013" cy="363440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Curaciones</a:t>
          </a:r>
        </a:p>
        <a:p>
          <a:pPr marL="0" lvl="0" indent="0" algn="ctr" defTabSz="1066800">
            <a:lnSpc>
              <a:spcPct val="90000"/>
            </a:lnSpc>
            <a:spcBef>
              <a:spcPct val="0"/>
            </a:spcBef>
            <a:spcAft>
              <a:spcPct val="35000"/>
            </a:spcAft>
            <a:buNone/>
          </a:pPr>
          <a:r>
            <a:rPr lang="es-CL" sz="2400" kern="1200" dirty="0"/>
            <a:t>17</a:t>
          </a:r>
        </a:p>
      </dsp:txBody>
      <dsp:txXfrm>
        <a:off x="2802146" y="1453763"/>
        <a:ext cx="2718013" cy="1453763"/>
      </dsp:txXfrm>
    </dsp:sp>
    <dsp:sp modelId="{C6D20076-E392-4E56-B3F8-9EE6964816B0}">
      <dsp:nvSpPr>
        <dsp:cNvPr id="0" name=""/>
        <dsp:cNvSpPr/>
      </dsp:nvSpPr>
      <dsp:spPr>
        <a:xfrm>
          <a:off x="3556024" y="218064"/>
          <a:ext cx="1210258" cy="1210258"/>
        </a:xfrm>
        <a:prstGeom prst="ellipse">
          <a:avLst/>
        </a:prstGeom>
        <a:blipFill>
          <a:blip xmlns:r="http://schemas.openxmlformats.org/officeDocument/2006/relationships" r:embed="rId2"/>
          <a:srcRect/>
          <a:stretch>
            <a:fillRect t="-21000" b="-2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41107-A5C1-4658-8899-A22CEBA33BB7}">
      <dsp:nvSpPr>
        <dsp:cNvPr id="0" name=""/>
        <dsp:cNvSpPr/>
      </dsp:nvSpPr>
      <dsp:spPr>
        <a:xfrm>
          <a:off x="5601700" y="0"/>
          <a:ext cx="2718013" cy="3634409"/>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Resurrección</a:t>
          </a:r>
        </a:p>
        <a:p>
          <a:pPr marL="0" lvl="0" indent="0" algn="ctr" defTabSz="1066800">
            <a:lnSpc>
              <a:spcPct val="90000"/>
            </a:lnSpc>
            <a:spcBef>
              <a:spcPct val="0"/>
            </a:spcBef>
            <a:spcAft>
              <a:spcPct val="35000"/>
            </a:spcAft>
            <a:buNone/>
          </a:pPr>
          <a:r>
            <a:rPr lang="es-CL" sz="2400" kern="1200" dirty="0"/>
            <a:t>4</a:t>
          </a:r>
        </a:p>
      </dsp:txBody>
      <dsp:txXfrm>
        <a:off x="5601700" y="1453763"/>
        <a:ext cx="2718013" cy="1453763"/>
      </dsp:txXfrm>
    </dsp:sp>
    <dsp:sp modelId="{76C687C6-2860-4719-8CAA-43813C930061}">
      <dsp:nvSpPr>
        <dsp:cNvPr id="0" name=""/>
        <dsp:cNvSpPr/>
      </dsp:nvSpPr>
      <dsp:spPr>
        <a:xfrm>
          <a:off x="6355577" y="218064"/>
          <a:ext cx="1210258" cy="12102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40AE6D-1899-47E7-BF8A-40335F3806B5}">
      <dsp:nvSpPr>
        <dsp:cNvPr id="0" name=""/>
        <dsp:cNvSpPr/>
      </dsp:nvSpPr>
      <dsp:spPr>
        <a:xfrm>
          <a:off x="8401253" y="0"/>
          <a:ext cx="2718013" cy="363440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t>Control sobre la naturaleza</a:t>
          </a:r>
        </a:p>
        <a:p>
          <a:pPr marL="0" lvl="0" indent="0" algn="ctr" defTabSz="1066800">
            <a:lnSpc>
              <a:spcPct val="90000"/>
            </a:lnSpc>
            <a:spcBef>
              <a:spcPct val="0"/>
            </a:spcBef>
            <a:spcAft>
              <a:spcPct val="35000"/>
            </a:spcAft>
            <a:buNone/>
          </a:pPr>
          <a:r>
            <a:rPr lang="es-CL" sz="2400" kern="1200" dirty="0"/>
            <a:t>10</a:t>
          </a:r>
        </a:p>
      </dsp:txBody>
      <dsp:txXfrm>
        <a:off x="8401253" y="1453763"/>
        <a:ext cx="2718013" cy="1453763"/>
      </dsp:txXfrm>
    </dsp:sp>
    <dsp:sp modelId="{2223F34A-4B9B-4CC4-B0B1-41912B0D6F01}">
      <dsp:nvSpPr>
        <dsp:cNvPr id="0" name=""/>
        <dsp:cNvSpPr/>
      </dsp:nvSpPr>
      <dsp:spPr>
        <a:xfrm>
          <a:off x="9155131" y="218064"/>
          <a:ext cx="1210258" cy="121025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49DD3-0B8F-48AD-9CCD-6F91CABA3FDA}">
      <dsp:nvSpPr>
        <dsp:cNvPr id="0" name=""/>
        <dsp:cNvSpPr/>
      </dsp:nvSpPr>
      <dsp:spPr>
        <a:xfrm>
          <a:off x="444874" y="2907527"/>
          <a:ext cx="10232111" cy="545161"/>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46C117F-5CCF-4837-BE5F-2B92066CAFAF}"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4EB90BD-B6CE-46B7-997F-7313B992CCDC}"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DB9D11F-B188-461D-B23F-39381795C052}"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2E6D8D9-55A2-4063-B0F3-121F44549695}"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D4B24536-994D-4021-A283-9F449C0DB509}" type="datetimeFigureOut">
              <a:rPr lang="en-US" dirty="0"/>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3CBBBB78-C96F-47B7-AB17-D852CA960AC9}" type="datetimeFigureOut">
              <a:rPr lang="en-US" dirty="0"/>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9/28/2020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30578ACC-22D6-47C1-A373-4FD133E34F3C}" type="datetimeFigureOut">
              <a:rPr lang="en-US" dirty="0"/>
              <a:t>9/28/2020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331444B-B92B-4E27-8C94-BB93EAF5CB18}"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63EFA5E-FA76-400D-B3DC-F0BA90E6D107}" type="datetimeFigureOut">
              <a:rPr lang="en-US" dirty="0"/>
              <a:t>9/28/2020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9/28/2020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corpsanignacio.com/" TargetMode="External"/><Relationship Id="rId3" Type="http://schemas.openxmlformats.org/officeDocument/2006/relationships/diagramLayout" Target="../diagrams/layout1.xml"/><Relationship Id="rId7" Type="http://schemas.openxmlformats.org/officeDocument/2006/relationships/hyperlink" Target="http://www.iglesiaortodoxa.cl/" TargetMode="Externa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81451828-BAE2-4F22-B5EC-8A4561AB4F9F}"/>
              </a:ext>
            </a:extLst>
          </p:cNvPr>
          <p:cNvSpPr txBox="1"/>
          <p:nvPr/>
        </p:nvSpPr>
        <p:spPr>
          <a:xfrm>
            <a:off x="5638800" y="2971800"/>
            <a:ext cx="914400" cy="914400"/>
          </a:xfrm>
          <a:prstGeom prst="rect">
            <a:avLst/>
          </a:prstGeom>
          <a:noFill/>
        </p:spPr>
        <p:txBody>
          <a:bodyPr wrap="square" rtlCol="0">
            <a:spAutoFit/>
          </a:bodyPr>
          <a:lstStyle/>
          <a:p>
            <a:endParaRPr lang="es-CL" dirty="0"/>
          </a:p>
        </p:txBody>
      </p:sp>
      <p:graphicFrame>
        <p:nvGraphicFramePr>
          <p:cNvPr id="12" name="Diagrama 11">
            <a:extLst>
              <a:ext uri="{FF2B5EF4-FFF2-40B4-BE49-F238E27FC236}">
                <a16:creationId xmlns:a16="http://schemas.microsoft.com/office/drawing/2014/main" id="{EC75FB88-B05C-49EC-8471-808D95BF78F1}"/>
              </a:ext>
            </a:extLst>
          </p:cNvPr>
          <p:cNvGraphicFramePr/>
          <p:nvPr>
            <p:extLst>
              <p:ext uri="{D42A27DB-BD31-4B8C-83A1-F6EECF244321}">
                <p14:modId xmlns:p14="http://schemas.microsoft.com/office/powerpoint/2010/main" val="99239489"/>
              </p:ext>
            </p:extLst>
          </p:nvPr>
        </p:nvGraphicFramePr>
        <p:xfrm>
          <a:off x="288758" y="231006"/>
          <a:ext cx="11723569" cy="6015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3629AEE1-B062-4316-895C-188847E9F805}"/>
              </a:ext>
            </a:extLst>
          </p:cNvPr>
          <p:cNvSpPr txBox="1"/>
          <p:nvPr/>
        </p:nvSpPr>
        <p:spPr>
          <a:xfrm>
            <a:off x="1183959" y="5318440"/>
            <a:ext cx="10258398" cy="646331"/>
          </a:xfrm>
          <a:prstGeom prst="rect">
            <a:avLst/>
          </a:prstGeom>
          <a:noFill/>
        </p:spPr>
        <p:txBody>
          <a:bodyPr wrap="square" rtlCol="0">
            <a:spAutoFit/>
          </a:bodyPr>
          <a:lstStyle/>
          <a:p>
            <a:r>
              <a:rPr lang="es-CL" b="1" dirty="0">
                <a:solidFill>
                  <a:schemeClr val="bg1"/>
                </a:solidFill>
                <a:effectLst>
                  <a:outerShdw blurRad="38100" dist="38100" dir="2700000" algn="tl">
                    <a:srgbClr val="000000">
                      <a:alpha val="43137"/>
                    </a:srgbClr>
                  </a:outerShdw>
                </a:effectLst>
              </a:rPr>
              <a:t>En Facebook y en </a:t>
            </a:r>
            <a:r>
              <a:rPr lang="es-CL" b="1" dirty="0" err="1">
                <a:solidFill>
                  <a:schemeClr val="bg1"/>
                </a:solidFill>
                <a:effectLst>
                  <a:outerShdw blurRad="38100" dist="38100" dir="2700000" algn="tl">
                    <a:srgbClr val="000000">
                      <a:alpha val="43137"/>
                    </a:srgbClr>
                  </a:outerShdw>
                </a:effectLst>
              </a:rPr>
              <a:t>Youtube</a:t>
            </a:r>
            <a:r>
              <a:rPr lang="es-CL" b="1" dirty="0">
                <a:solidFill>
                  <a:schemeClr val="bg1"/>
                </a:solidFill>
                <a:effectLst>
                  <a:outerShdw blurRad="38100" dist="38100" dir="2700000" algn="tl">
                    <a:srgbClr val="000000">
                      <a:alpha val="43137"/>
                    </a:srgbClr>
                  </a:outerShdw>
                </a:effectLst>
              </a:rPr>
              <a:t> – Además vea </a:t>
            </a:r>
            <a:r>
              <a:rPr lang="es-CL" b="1" dirty="0">
                <a:solidFill>
                  <a:schemeClr val="bg1"/>
                </a:solidFill>
                <a:effectLst>
                  <a:outerShdw blurRad="38100" dist="38100" dir="2700000" algn="tl">
                    <a:srgbClr val="000000">
                      <a:alpha val="43137"/>
                    </a:srgbClr>
                  </a:outerShdw>
                </a:effectLst>
                <a:hlinkClick r:id="rId7"/>
              </a:rPr>
              <a:t>www.iglesiaortodoxa.cl</a:t>
            </a:r>
            <a:r>
              <a:rPr lang="es-CL" b="1" dirty="0">
                <a:solidFill>
                  <a:schemeClr val="bg1"/>
                </a:solidFill>
                <a:effectLst>
                  <a:outerShdw blurRad="38100" dist="38100" dir="2700000" algn="tl">
                    <a:srgbClr val="000000">
                      <a:alpha val="43137"/>
                    </a:srgbClr>
                  </a:outerShdw>
                </a:effectLst>
              </a:rPr>
              <a:t> y </a:t>
            </a:r>
            <a:r>
              <a:rPr lang="es-CL" b="1" dirty="0">
                <a:solidFill>
                  <a:schemeClr val="bg1"/>
                </a:solidFill>
                <a:effectLst>
                  <a:outerShdw blurRad="38100" dist="38100" dir="2700000" algn="tl">
                    <a:srgbClr val="000000">
                      <a:alpha val="43137"/>
                    </a:srgbClr>
                  </a:outerShdw>
                </a:effectLst>
                <a:hlinkClick r:id="rId8"/>
              </a:rPr>
              <a:t>www.corpsanignacio.com</a:t>
            </a:r>
            <a:endParaRPr lang="es-CL" b="1" dirty="0">
              <a:solidFill>
                <a:schemeClr val="bg1"/>
              </a:solidFill>
              <a:effectLst>
                <a:outerShdw blurRad="38100" dist="38100" dir="2700000" algn="tl">
                  <a:srgbClr val="000000">
                    <a:alpha val="43137"/>
                  </a:srgbClr>
                </a:outerShdw>
              </a:effectLst>
            </a:endParaRPr>
          </a:p>
          <a:p>
            <a:endParaRPr lang="es-CL"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2315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EBE313-D996-47AE-8110-8C232BB7EAC0}"/>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latin typeface="system-ui"/>
              </a:rPr>
              <a:t>Lucas 5:1-11</a:t>
            </a:r>
            <a:endParaRPr lang="es-CL"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2BDF5A8C-FE1A-4ABE-8FA6-8B09DBECEBA8}"/>
              </a:ext>
            </a:extLst>
          </p:cNvPr>
          <p:cNvSpPr>
            <a:spLocks noGrp="1"/>
          </p:cNvSpPr>
          <p:nvPr>
            <p:ph idx="1"/>
          </p:nvPr>
        </p:nvSpPr>
        <p:spPr>
          <a:xfrm>
            <a:off x="215101" y="2072178"/>
            <a:ext cx="6594774" cy="4376748"/>
          </a:xfrm>
        </p:spPr>
        <p:txBody>
          <a:bodyPr>
            <a:normAutofit fontScale="47500" lnSpcReduction="20000"/>
          </a:bodyPr>
          <a:lstStyle/>
          <a:p>
            <a:pPr algn="l"/>
            <a:r>
              <a:rPr lang="es-CL" sz="2900" b="1" i="0" dirty="0">
                <a:effectLst>
                  <a:outerShdw blurRad="38100" dist="38100" dir="2700000" algn="tl">
                    <a:srgbClr val="000000">
                      <a:alpha val="43137"/>
                    </a:srgbClr>
                  </a:outerShdw>
                </a:effectLst>
                <a:latin typeface="system-ui"/>
              </a:rPr>
              <a:t>Aconteció que, mientras las multitudes se agolpaban sobre él y escuchaban la palabra de Dios, Jesús estaba de pie junto al lago de Genesaret y vio dos barcas que estaban a la orilla del lago. Los pescadores habían salido de ellas y estaban lavando sus redes. Al entrar él en una de las barcas, la cual pertenecía a Simón, pidió a este que la apartara de tierra un poco. Luego se sentó y enseñaba a las multitudes desde la barca. Cuando acabó de hablarles, dijo a Simón:</a:t>
            </a:r>
          </a:p>
          <a:p>
            <a:pPr algn="l"/>
            <a:r>
              <a:rPr lang="es-CL" sz="2900" b="1" i="0" dirty="0">
                <a:effectLst>
                  <a:outerShdw blurRad="38100" dist="38100" dir="2700000" algn="tl">
                    <a:srgbClr val="000000">
                      <a:alpha val="43137"/>
                    </a:srgbClr>
                  </a:outerShdw>
                </a:effectLst>
                <a:latin typeface="system-ui"/>
              </a:rPr>
              <a:t>—Boga mar adentro, y echen sus redes para pescar.</a:t>
            </a:r>
          </a:p>
          <a:p>
            <a:pPr algn="l"/>
            <a:r>
              <a:rPr lang="es-CL" sz="2900" b="1" i="0" dirty="0">
                <a:effectLst>
                  <a:outerShdw blurRad="38100" dist="38100" dir="2700000" algn="tl">
                    <a:srgbClr val="000000">
                      <a:alpha val="43137"/>
                    </a:srgbClr>
                  </a:outerShdw>
                </a:effectLst>
                <a:latin typeface="system-ui"/>
              </a:rPr>
              <a:t>Simón le respondió y dijo:</a:t>
            </a:r>
          </a:p>
          <a:p>
            <a:pPr algn="l"/>
            <a:r>
              <a:rPr lang="es-CL" sz="2900" b="1" i="0" dirty="0">
                <a:effectLst>
                  <a:outerShdw blurRad="38100" dist="38100" dir="2700000" algn="tl">
                    <a:srgbClr val="000000">
                      <a:alpha val="43137"/>
                    </a:srgbClr>
                  </a:outerShdw>
                </a:effectLst>
                <a:latin typeface="system-ui"/>
              </a:rPr>
              <a:t>—Maestro, toda la noche hemos trabajado duro y no hemos pescado nada. Pero por tu palabra echaré la red.</a:t>
            </a:r>
          </a:p>
          <a:p>
            <a:pPr algn="l"/>
            <a:r>
              <a:rPr lang="es-CL" sz="2900" b="1" i="0" dirty="0">
                <a:effectLst>
                  <a:outerShdw blurRad="38100" dist="38100" dir="2700000" algn="tl">
                    <a:srgbClr val="000000">
                      <a:alpha val="43137"/>
                    </a:srgbClr>
                  </a:outerShdw>
                </a:effectLst>
                <a:latin typeface="system-ui"/>
              </a:rPr>
              <a:t>Cuando lo hicieron, atraparon una gran cantidad de peces y sus redes se rompían. Hicieron señas a sus compañeros que estaban en la otra barca para que vinieran a ayudarles. Ellos vinieron y llenaron ambas barcas de manera que se hundían. Y Simón Pedro, al verlo, cayó de rodillas ante Jesús exclamando:</a:t>
            </a:r>
          </a:p>
          <a:p>
            <a:pPr algn="l"/>
            <a:r>
              <a:rPr lang="es-CL" sz="2900" b="1" i="0" dirty="0">
                <a:effectLst>
                  <a:outerShdw blurRad="38100" dist="38100" dir="2700000" algn="tl">
                    <a:srgbClr val="000000">
                      <a:alpha val="43137"/>
                    </a:srgbClr>
                  </a:outerShdw>
                </a:effectLst>
                <a:latin typeface="system-ui"/>
              </a:rPr>
              <a:t>—¡Apártate de mí, Señor, porque soy hombre pecador!</a:t>
            </a:r>
          </a:p>
          <a:p>
            <a:pPr algn="l"/>
            <a:r>
              <a:rPr lang="es-CL" sz="2900" b="1" i="0" dirty="0">
                <a:effectLst>
                  <a:outerShdw blurRad="38100" dist="38100" dir="2700000" algn="tl">
                    <a:srgbClr val="000000">
                      <a:alpha val="43137"/>
                    </a:srgbClr>
                  </a:outerShdw>
                </a:effectLst>
                <a:latin typeface="system-ui"/>
              </a:rPr>
              <a:t>Por la pesca que habían logrado, el temor se apoderó de Pedro y de todos los que estaban con él, y de igual manera de Jacobo y Juan, hijos de Zebedeo, que eran socios de Simón. Entonces Jesús dijo a Simón:</a:t>
            </a:r>
          </a:p>
          <a:p>
            <a:pPr algn="l"/>
            <a:r>
              <a:rPr lang="es-CL" sz="2900" b="1" i="0" dirty="0">
                <a:effectLst>
                  <a:outerShdw blurRad="38100" dist="38100" dir="2700000" algn="tl">
                    <a:srgbClr val="000000">
                      <a:alpha val="43137"/>
                    </a:srgbClr>
                  </a:outerShdw>
                </a:effectLst>
                <a:latin typeface="system-ui"/>
              </a:rPr>
              <a:t>—No temas; de aquí en adelante estarás pescando hombres.</a:t>
            </a:r>
          </a:p>
          <a:p>
            <a:pPr algn="l"/>
            <a:r>
              <a:rPr lang="es-CL" sz="2900" b="1" i="0" dirty="0">
                <a:effectLst>
                  <a:outerShdw blurRad="38100" dist="38100" dir="2700000" algn="tl">
                    <a:srgbClr val="000000">
                      <a:alpha val="43137"/>
                    </a:srgbClr>
                  </a:outerShdw>
                </a:effectLst>
                <a:latin typeface="system-ui"/>
              </a:rPr>
              <a:t>Después de sacar las barcas a tierra, lo dejaron todo y lo siguieron.</a:t>
            </a:r>
          </a:p>
        </p:txBody>
      </p:sp>
      <p:pic>
        <p:nvPicPr>
          <p:cNvPr id="4" name="Picture 2" descr="Miraculous Catch of Fish, large icon - Ancient Faith Store">
            <a:extLst>
              <a:ext uri="{FF2B5EF4-FFF2-40B4-BE49-F238E27FC236}">
                <a16:creationId xmlns:a16="http://schemas.microsoft.com/office/drawing/2014/main" id="{2C1D1AD0-0A09-4E8B-8EEE-085172809C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6" t="3394" r="46868" b="42061"/>
          <a:stretch/>
        </p:blipFill>
        <p:spPr bwMode="auto">
          <a:xfrm>
            <a:off x="6972638" y="895740"/>
            <a:ext cx="5004261" cy="5629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3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0910EE-F94E-4719-A167-AFF493C3635D}"/>
              </a:ext>
            </a:extLst>
          </p:cNvPr>
          <p:cNvSpPr>
            <a:spLocks noGrp="1"/>
          </p:cNvSpPr>
          <p:nvPr>
            <p:ph type="title"/>
          </p:nvPr>
        </p:nvSpPr>
        <p:spPr/>
        <p:txBody>
          <a:bodyPr/>
          <a:lstStyle/>
          <a:p>
            <a:r>
              <a:rPr lang="es-CL" dirty="0"/>
              <a:t>Pesca Milagrosa. </a:t>
            </a:r>
            <a:br>
              <a:rPr lang="es-CL" dirty="0"/>
            </a:br>
            <a:r>
              <a:rPr lang="es-CL" dirty="0"/>
              <a:t>Cual es el Milagro…</a:t>
            </a:r>
          </a:p>
        </p:txBody>
      </p:sp>
      <p:pic>
        <p:nvPicPr>
          <p:cNvPr id="1026" name="Picture 2" descr="Día del Alumno - Colegio Laudare">
            <a:extLst>
              <a:ext uri="{FF2B5EF4-FFF2-40B4-BE49-F238E27FC236}">
                <a16:creationId xmlns:a16="http://schemas.microsoft.com/office/drawing/2014/main" id="{9344FABC-4586-4DD9-8AC6-2C9F0DD8D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4F2153D-5C2C-4849-99D2-C563FC1174C2}"/>
              </a:ext>
            </a:extLst>
          </p:cNvPr>
          <p:cNvSpPr txBox="1"/>
          <p:nvPr/>
        </p:nvSpPr>
        <p:spPr>
          <a:xfrm>
            <a:off x="840259" y="2561968"/>
            <a:ext cx="5642919" cy="2308324"/>
          </a:xfrm>
          <a:prstGeom prst="rect">
            <a:avLst/>
          </a:prstGeom>
          <a:noFill/>
        </p:spPr>
        <p:txBody>
          <a:bodyPr wrap="square" rtlCol="0">
            <a:spAutoFit/>
          </a:bodyPr>
          <a:lstStyle/>
          <a:p>
            <a:pPr marL="285750" indent="-285750">
              <a:buFont typeface="Arial" panose="020B0604020202020204" pitchFamily="34" charset="0"/>
              <a:buChar char="•"/>
            </a:pPr>
            <a:r>
              <a:rPr lang="es-CL" sz="4800" b="1" dirty="0">
                <a:effectLst>
                  <a:outerShdw blurRad="38100" dist="38100" dir="2700000" algn="tl">
                    <a:srgbClr val="000000">
                      <a:alpha val="43137"/>
                    </a:srgbClr>
                  </a:outerShdw>
                </a:effectLst>
              </a:rPr>
              <a:t>Como Niños</a:t>
            </a:r>
          </a:p>
          <a:p>
            <a:pPr marL="285750" indent="-285750">
              <a:buFont typeface="Arial" panose="020B0604020202020204" pitchFamily="34" charset="0"/>
              <a:buChar char="•"/>
            </a:pPr>
            <a:r>
              <a:rPr lang="es-CL" sz="4800" b="1" dirty="0">
                <a:effectLst>
                  <a:outerShdw blurRad="38100" dist="38100" dir="2700000" algn="tl">
                    <a:srgbClr val="000000">
                      <a:alpha val="43137"/>
                    </a:srgbClr>
                  </a:outerShdw>
                </a:effectLst>
              </a:rPr>
              <a:t>Premios</a:t>
            </a:r>
          </a:p>
          <a:p>
            <a:pPr marL="285750" indent="-285750">
              <a:buFont typeface="Arial" panose="020B0604020202020204" pitchFamily="34" charset="0"/>
              <a:buChar char="•"/>
            </a:pPr>
            <a:r>
              <a:rPr lang="es-CL" sz="4800" b="1" dirty="0">
                <a:effectLst>
                  <a:outerShdw blurRad="38100" dist="38100" dir="2700000" algn="tl">
                    <a:srgbClr val="000000">
                      <a:alpha val="43137"/>
                    </a:srgbClr>
                  </a:outerShdw>
                </a:effectLst>
              </a:rPr>
              <a:t>Cosas Simples</a:t>
            </a:r>
          </a:p>
        </p:txBody>
      </p:sp>
    </p:spTree>
    <p:extLst>
      <p:ext uri="{BB962C8B-B14F-4D97-AF65-F5344CB8AC3E}">
        <p14:creationId xmlns:p14="http://schemas.microsoft.com/office/powerpoint/2010/main" val="1142675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rprendente video del Lago Genesaret - Tenga Fe">
            <a:extLst>
              <a:ext uri="{FF2B5EF4-FFF2-40B4-BE49-F238E27FC236}">
                <a16:creationId xmlns:a16="http://schemas.microsoft.com/office/drawing/2014/main" id="{DB3B4762-7094-41EA-9C3D-54336E569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F615DF37-B293-42E1-8BCA-FDA8A62D7885}"/>
              </a:ext>
            </a:extLst>
          </p:cNvPr>
          <p:cNvSpPr>
            <a:spLocks noGrp="1"/>
          </p:cNvSpPr>
          <p:nvPr>
            <p:ph type="title"/>
          </p:nvPr>
        </p:nvSpPr>
        <p:spPr>
          <a:xfrm>
            <a:off x="240054" y="334124"/>
            <a:ext cx="9613861" cy="1080938"/>
          </a:xfrm>
        </p:spPr>
        <p:txBody>
          <a:bodyPr>
            <a:normAutofit/>
          </a:bodyPr>
          <a:lstStyle/>
          <a:p>
            <a:r>
              <a:rPr lang="es-CL" sz="6600" b="1" dirty="0">
                <a:solidFill>
                  <a:schemeClr val="bg1"/>
                </a:solidFill>
              </a:rPr>
              <a:t>Genesaret</a:t>
            </a:r>
          </a:p>
        </p:txBody>
      </p:sp>
      <p:sp>
        <p:nvSpPr>
          <p:cNvPr id="3" name="Marcador de contenido 2">
            <a:extLst>
              <a:ext uri="{FF2B5EF4-FFF2-40B4-BE49-F238E27FC236}">
                <a16:creationId xmlns:a16="http://schemas.microsoft.com/office/drawing/2014/main" id="{CC6E8A56-DE49-4EDD-B030-555157BE7BD8}"/>
              </a:ext>
            </a:extLst>
          </p:cNvPr>
          <p:cNvSpPr>
            <a:spLocks noGrp="1"/>
          </p:cNvSpPr>
          <p:nvPr>
            <p:ph idx="1"/>
          </p:nvPr>
        </p:nvSpPr>
        <p:spPr/>
        <p:txBody>
          <a:bodyPr/>
          <a:lstStyle/>
          <a:p>
            <a:endParaRPr lang="es-CL" dirty="0"/>
          </a:p>
        </p:txBody>
      </p:sp>
    </p:spTree>
    <p:extLst>
      <p:ext uri="{BB962C8B-B14F-4D97-AF65-F5344CB8AC3E}">
        <p14:creationId xmlns:p14="http://schemas.microsoft.com/office/powerpoint/2010/main" val="1378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001B5-7C2C-446B-932A-9713E304D0A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9BC4C88-73D5-4B1A-91A0-25F9A0C5CCB6}"/>
              </a:ext>
            </a:extLst>
          </p:cNvPr>
          <p:cNvSpPr>
            <a:spLocks noGrp="1"/>
          </p:cNvSpPr>
          <p:nvPr>
            <p:ph idx="1"/>
          </p:nvPr>
        </p:nvSpPr>
        <p:spPr>
          <a:xfrm>
            <a:off x="680321" y="2150533"/>
            <a:ext cx="6905812" cy="4284134"/>
          </a:xfrm>
        </p:spPr>
        <p:style>
          <a:lnRef idx="3">
            <a:schemeClr val="lt1"/>
          </a:lnRef>
          <a:fillRef idx="1">
            <a:schemeClr val="accent4"/>
          </a:fillRef>
          <a:effectRef idx="1">
            <a:schemeClr val="accent4"/>
          </a:effectRef>
          <a:fontRef idx="minor">
            <a:schemeClr val="lt1"/>
          </a:fontRef>
        </p:style>
        <p:txBody>
          <a:bodyPr>
            <a:noAutofit/>
          </a:bodyPr>
          <a:lstStyle/>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Hoy Jesús se encuentra con Simón, a quien más tarde cambiará el nombre de Pedro.</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s-CL" sz="2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Simon</a:t>
            </a: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es un pescador sencillo y rudo. </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Seguro que no es un hombre rico o educado. </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 exigiría mucho respeto en su sociedad, si es que lo haría. </a:t>
            </a:r>
          </a:p>
        </p:txBody>
      </p:sp>
      <p:pic>
        <p:nvPicPr>
          <p:cNvPr id="12290" name="Picture 2" descr="Greek orthodox icon of Jesus Christ &quot;Pantocrator&quot; (23) of Sinai, encaustic  icon – orthodoxmonasteryicons.com">
            <a:extLst>
              <a:ext uri="{FF2B5EF4-FFF2-40B4-BE49-F238E27FC236}">
                <a16:creationId xmlns:a16="http://schemas.microsoft.com/office/drawing/2014/main" id="{814632AE-9F31-44D0-A76F-84B5D0E87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7867" y="-82295"/>
            <a:ext cx="4284133" cy="6940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018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D35BC-EDC3-418B-BE32-42C16B7160D5}"/>
              </a:ext>
            </a:extLst>
          </p:cNvPr>
          <p:cNvSpPr>
            <a:spLocks noGrp="1"/>
          </p:cNvSpPr>
          <p:nvPr>
            <p:ph type="title"/>
          </p:nvPr>
        </p:nvSpPr>
        <p:spPr/>
        <p:txBody>
          <a:bodyPr/>
          <a:lstStyle/>
          <a:p>
            <a:r>
              <a:rPr lang="es-CL" dirty="0"/>
              <a:t>Pedro</a:t>
            </a:r>
          </a:p>
        </p:txBody>
      </p:sp>
      <p:sp>
        <p:nvSpPr>
          <p:cNvPr id="3" name="Marcador de contenido 2">
            <a:extLst>
              <a:ext uri="{FF2B5EF4-FFF2-40B4-BE49-F238E27FC236}">
                <a16:creationId xmlns:a16="http://schemas.microsoft.com/office/drawing/2014/main" id="{5DB6306B-3270-4E2B-9494-8EEA902F95C8}"/>
              </a:ext>
            </a:extLst>
          </p:cNvPr>
          <p:cNvSpPr>
            <a:spLocks noGrp="1"/>
          </p:cNvSpPr>
          <p:nvPr>
            <p:ph idx="1"/>
          </p:nvPr>
        </p:nvSpPr>
        <p:spPr>
          <a:xfrm>
            <a:off x="135467" y="2184114"/>
            <a:ext cx="7145866" cy="4240197"/>
          </a:xfrm>
        </p:spPr>
        <p:txBody>
          <a:bodyPr>
            <a:noAutofit/>
          </a:bodyPr>
          <a:lstStyle/>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En la lectura del Evangelio señalada para este domingo, escuchamos una historia de la mayor importancia, tanto para nosotros como para todo el cristianismo: escuchamos la historia del comienzo de la conversión del santo fundamental de los Apóstoles, el mismo San Pedro. </a:t>
            </a:r>
          </a:p>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Este no fue el primer encuentro de San Pedro con Cristo; su hermano, San Andrés, había llevado a San Pedro a Jesús en </a:t>
            </a:r>
            <a:r>
              <a:rPr lang="es-CL" sz="2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Bethabara</a:t>
            </a: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y le había dicho que él era el Cristo. </a:t>
            </a:r>
          </a:p>
        </p:txBody>
      </p:sp>
      <p:pic>
        <p:nvPicPr>
          <p:cNvPr id="5" name="Picture 2" descr="Orthodox icon of Saint Peter the Apostle (4) – orthodoxmonasteryicons.com">
            <a:extLst>
              <a:ext uri="{FF2B5EF4-FFF2-40B4-BE49-F238E27FC236}">
                <a16:creationId xmlns:a16="http://schemas.microsoft.com/office/drawing/2014/main" id="{F6D5FAFC-C44A-44BC-BF6E-5849CF9E1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454" y="0"/>
            <a:ext cx="5165558" cy="677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2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038607-AC2D-4457-A00F-D871663370B5}"/>
              </a:ext>
            </a:extLst>
          </p:cNvPr>
          <p:cNvSpPr>
            <a:spLocks noGrp="1"/>
          </p:cNvSpPr>
          <p:nvPr>
            <p:ph type="title"/>
          </p:nvPr>
        </p:nvSpPr>
        <p:spPr/>
        <p:txBody>
          <a:bodyPr/>
          <a:lstStyle/>
          <a:p>
            <a:r>
              <a:rPr lang="es-CL" dirty="0"/>
              <a:t>Apóstoles</a:t>
            </a:r>
          </a:p>
        </p:txBody>
      </p:sp>
      <p:sp>
        <p:nvSpPr>
          <p:cNvPr id="3" name="Marcador de contenido 2">
            <a:extLst>
              <a:ext uri="{FF2B5EF4-FFF2-40B4-BE49-F238E27FC236}">
                <a16:creationId xmlns:a16="http://schemas.microsoft.com/office/drawing/2014/main" id="{25CF9C70-66AD-44AF-BD34-D59F39327EAB}"/>
              </a:ext>
            </a:extLst>
          </p:cNvPr>
          <p:cNvSpPr>
            <a:spLocks noGrp="1"/>
          </p:cNvSpPr>
          <p:nvPr>
            <p:ph idx="1"/>
          </p:nvPr>
        </p:nvSpPr>
        <p:spPr>
          <a:xfrm>
            <a:off x="680321" y="2336873"/>
            <a:ext cx="6245411" cy="3599316"/>
          </a:xfrm>
        </p:spPr>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Después, los hermanos comenzaron a seguir al Señor en Sus vagabundeos terrenales, escuchando Sus enseñanzas y presenciando Sus milagros. </a:t>
            </a:r>
          </a:p>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Estaban con él cuando su fama comenzó a extenderse.</a:t>
            </a:r>
          </a:p>
          <a:p>
            <a:endParaRPr lang="es-CL" sz="3200" dirty="0"/>
          </a:p>
        </p:txBody>
      </p:sp>
      <p:pic>
        <p:nvPicPr>
          <p:cNvPr id="3074" name="Picture 2" descr="Men Saint Icons: Discounted Apostles Icons Set | Monastery Icons">
            <a:extLst>
              <a:ext uri="{FF2B5EF4-FFF2-40B4-BE49-F238E27FC236}">
                <a16:creationId xmlns:a16="http://schemas.microsoft.com/office/drawing/2014/main" id="{78A6C4FA-874E-44DE-B28F-9572D4B92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387" y="0"/>
            <a:ext cx="54086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27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DB6306B-3270-4E2B-9494-8EEA902F95C8}"/>
              </a:ext>
            </a:extLst>
          </p:cNvPr>
          <p:cNvSpPr>
            <a:spLocks noGrp="1"/>
          </p:cNvSpPr>
          <p:nvPr>
            <p:ph idx="4294967295"/>
          </p:nvPr>
        </p:nvSpPr>
        <p:spPr>
          <a:xfrm>
            <a:off x="982133" y="474133"/>
            <a:ext cx="4958292" cy="5461530"/>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El Señor incluso se había alojado bajo el techo de San Pedro y había sanado a su suegra de su enfermedad. </a:t>
            </a:r>
          </a:p>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 embargo, hoy en </a:t>
            </a:r>
            <a:r>
              <a:rPr lang="es-CL" sz="28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Gennesaret</a:t>
            </a: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Simón Pedro, por así decirlo, se encuentra con el Señor por primera vez: no como una idea abstracta, no solo como una figura pública (por muy grande que fuera sin duda alguna), sino cara a cara. </a:t>
            </a:r>
          </a:p>
        </p:txBody>
      </p:sp>
      <p:pic>
        <p:nvPicPr>
          <p:cNvPr id="4098" name="Picture 2" descr="Pin on Icons - Christ Miracles">
            <a:extLst>
              <a:ext uri="{FF2B5EF4-FFF2-40B4-BE49-F238E27FC236}">
                <a16:creationId xmlns:a16="http://schemas.microsoft.com/office/drawing/2014/main" id="{852FD64A-05B1-4F7A-951A-9CC98036F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8839" y="1"/>
            <a:ext cx="53831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68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2A19EB-67D9-4B7F-B025-DFC0389E270E}"/>
              </a:ext>
            </a:extLst>
          </p:cNvPr>
          <p:cNvSpPr>
            <a:spLocks noGrp="1"/>
          </p:cNvSpPr>
          <p:nvPr>
            <p:ph type="title"/>
          </p:nvPr>
        </p:nvSpPr>
        <p:spPr/>
        <p:txBody>
          <a:bodyPr/>
          <a:lstStyle/>
          <a:p>
            <a:endParaRPr lang="es-CL"/>
          </a:p>
        </p:txBody>
      </p:sp>
      <p:pic>
        <p:nvPicPr>
          <p:cNvPr id="5122" name="Picture 2" descr="Monastery Decani : Christ's Miracles: 59 Christ Healing Peter's  Mother-in-Law">
            <a:extLst>
              <a:ext uri="{FF2B5EF4-FFF2-40B4-BE49-F238E27FC236}">
                <a16:creationId xmlns:a16="http://schemas.microsoft.com/office/drawing/2014/main" id="{E402E0A4-0CEB-478C-B3A0-F29896125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8" y="0"/>
            <a:ext cx="10283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BEA43356-D687-4CF0-9605-D7163DAD3B57}"/>
              </a:ext>
            </a:extLst>
          </p:cNvPr>
          <p:cNvSpPr>
            <a:spLocks noGrp="1"/>
          </p:cNvSpPr>
          <p:nvPr>
            <p:ph idx="1"/>
          </p:nvPr>
        </p:nvSpPr>
        <p:spPr>
          <a:xfrm>
            <a:off x="0" y="0"/>
            <a:ext cx="3945467" cy="6858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San Pedro comienza a vislumbrar que este hombre es mucho más que un maestro religioso o un liberador político, y comienza a darse cuenta de que su propia vida nunca volverá a ser la misma.</a:t>
            </a:r>
          </a:p>
          <a:p>
            <a:endParaRPr lang="es-CL" sz="3600" dirty="0"/>
          </a:p>
        </p:txBody>
      </p:sp>
    </p:spTree>
    <p:extLst>
      <p:ext uri="{BB962C8B-B14F-4D97-AF65-F5344CB8AC3E}">
        <p14:creationId xmlns:p14="http://schemas.microsoft.com/office/powerpoint/2010/main" val="376781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75C459-CA27-4DDE-BC54-D3ADB46B96A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3FEB47C3-438C-4E76-982B-2407BE273C7B}"/>
              </a:ext>
            </a:extLst>
          </p:cNvPr>
          <p:cNvSpPr>
            <a:spLocks noGrp="1"/>
          </p:cNvSpPr>
          <p:nvPr>
            <p:ph idx="1"/>
          </p:nvPr>
        </p:nvSpPr>
        <p:spPr>
          <a:xfrm>
            <a:off x="375522" y="338666"/>
            <a:ext cx="5498230" cy="6062133"/>
          </a:xfrm>
        </p:spPr>
        <p:style>
          <a:lnRef idx="3">
            <a:schemeClr val="lt1"/>
          </a:lnRef>
          <a:fillRef idx="1">
            <a:schemeClr val="accent3"/>
          </a:fillRef>
          <a:effectRef idx="1">
            <a:schemeClr val="accent3"/>
          </a:effectRef>
          <a:fontRef idx="minor">
            <a:schemeClr val="lt1"/>
          </a:fontRef>
        </p:style>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Este comienzo de la vida de apostolado de San Pedro puede y debe servir para inspirarnos e instruirnos también a nosotros, que estamos igualmente llamados a la vida apostólica no menos que el mismo San Pedro. </a:t>
            </a:r>
          </a:p>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En el primer versículo de este pasaje escuchamos que “el pueblo lo oprimía [es decir, Jesús] para escuchar la palabra de Dios ”. </a:t>
            </a:r>
            <a:endParaRPr lang="es-CL" sz="3200" b="1" dirty="0">
              <a:effectLst>
                <a:outerShdw blurRad="38100" dist="38100" dir="2700000" algn="tl">
                  <a:srgbClr val="000000">
                    <a:alpha val="43137"/>
                  </a:srgbClr>
                </a:outerShdw>
              </a:effectLst>
            </a:endParaRPr>
          </a:p>
          <a:p>
            <a:endParaRPr lang="es-CL" sz="3200" dirty="0"/>
          </a:p>
        </p:txBody>
      </p:sp>
      <p:pic>
        <p:nvPicPr>
          <p:cNvPr id="6146" name="Picture 2" descr="Saint Peter Icon – Catholic Identity">
            <a:extLst>
              <a:ext uri="{FF2B5EF4-FFF2-40B4-BE49-F238E27FC236}">
                <a16:creationId xmlns:a16="http://schemas.microsoft.com/office/drawing/2014/main" id="{2CD8265A-9288-4072-B2A5-E2CCAC58B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0" y="0"/>
            <a:ext cx="5873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34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4FAA1A-F389-4E11-92E6-31FC416DD2E9}"/>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731951B-5A5B-466C-A81F-E85BDDD7DF7A}"/>
              </a:ext>
            </a:extLst>
          </p:cNvPr>
          <p:cNvSpPr>
            <a:spLocks noGrp="1"/>
          </p:cNvSpPr>
          <p:nvPr>
            <p:ph idx="1"/>
          </p:nvPr>
        </p:nvSpPr>
        <p:spPr>
          <a:xfrm>
            <a:off x="680322" y="355600"/>
            <a:ext cx="5195546" cy="6045200"/>
          </a:xfrm>
        </p:spPr>
        <p:style>
          <a:lnRef idx="2">
            <a:schemeClr val="accent3">
              <a:shade val="50000"/>
            </a:schemeClr>
          </a:lnRef>
          <a:fillRef idx="1">
            <a:schemeClr val="accent3"/>
          </a:fillRef>
          <a:effectRef idx="0">
            <a:schemeClr val="accent3"/>
          </a:effectRef>
          <a:fontRef idx="minor">
            <a:schemeClr val="lt1"/>
          </a:fontRef>
        </p:style>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Pero nosotros mismos ya sabemos que Él es el Hijo de Dios, la segunda persona de la Santísima Trinidad, Dios mismo venido en carne.</a:t>
            </a:r>
          </a:p>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El pueblo deseaba escuchar las enseñanzas de un sabio, o quizás recibir la curación de una enfermedad, o quizás incluso ser liberado por fin de la ocupación romana. </a:t>
            </a:r>
          </a:p>
        </p:txBody>
      </p:sp>
      <p:pic>
        <p:nvPicPr>
          <p:cNvPr id="13314" name="Picture 2" descr="Orthodox icon of the Lord Jesus Christ Painting by Tamila Vdovina | Saatchi  Art">
            <a:extLst>
              <a:ext uri="{FF2B5EF4-FFF2-40B4-BE49-F238E27FC236}">
                <a16:creationId xmlns:a16="http://schemas.microsoft.com/office/drawing/2014/main" id="{362BFB56-B34E-420F-B7C5-8DFD2FF7C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134" y="0"/>
            <a:ext cx="5432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86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fontScale="92500" lnSpcReduction="20000"/>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1051305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822C10-BFBE-4C75-9004-154BBB56B00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F7E967B9-D7CC-460A-B440-C507C6630CFD}"/>
              </a:ext>
            </a:extLst>
          </p:cNvPr>
          <p:cNvSpPr>
            <a:spLocks noGrp="1"/>
          </p:cNvSpPr>
          <p:nvPr>
            <p:ph idx="1"/>
          </p:nvPr>
        </p:nvSpPr>
        <p:spPr>
          <a:xfrm>
            <a:off x="680322" y="321733"/>
            <a:ext cx="4772212" cy="5614456"/>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¡Pero nosotros mismos sabemos que el Señor vino a traernos el perdón de los pecados, la vida eterna e incluso </a:t>
            </a:r>
            <a:r>
              <a:rPr lang="es-CL" sz="32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theosis</a:t>
            </a:r>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la deificación, la unión con Dios mismo! Estas son cosas mucho más allá de lo que las personas reunidas junto al lago de </a:t>
            </a:r>
            <a:r>
              <a:rPr lang="es-CL" sz="32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Gennesaret</a:t>
            </a:r>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podrían haber imaginado.</a:t>
            </a:r>
            <a:endParaRPr lang="es-CL" sz="3200" dirty="0"/>
          </a:p>
        </p:txBody>
      </p:sp>
      <p:pic>
        <p:nvPicPr>
          <p:cNvPr id="14338" name="Picture 2" descr="Jesus Christ orthodox icon on wood, hand made, golden leaf, religious  icons, orthodox icons Painting by Orthodox Icons Art">
            <a:extLst>
              <a:ext uri="{FF2B5EF4-FFF2-40B4-BE49-F238E27FC236}">
                <a16:creationId xmlns:a16="http://schemas.microsoft.com/office/drawing/2014/main" id="{B9F250E6-8E1F-4B93-845E-E2BC6645E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6615" y="0"/>
            <a:ext cx="4945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970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C5EA1B-FCBA-402A-B504-DF551CD87B23}"/>
              </a:ext>
            </a:extLst>
          </p:cNvPr>
          <p:cNvSpPr>
            <a:spLocks noGrp="1"/>
          </p:cNvSpPr>
          <p:nvPr>
            <p:ph type="title"/>
          </p:nvPr>
        </p:nvSpPr>
        <p:spPr/>
        <p:txBody>
          <a:bodyPr/>
          <a:lstStyle/>
          <a:p>
            <a:endParaRPr lang="es-CL"/>
          </a:p>
        </p:txBody>
      </p:sp>
      <p:pic>
        <p:nvPicPr>
          <p:cNvPr id="15362" name="Picture 2" descr="Communion &amp; Hospitality">
            <a:extLst>
              <a:ext uri="{FF2B5EF4-FFF2-40B4-BE49-F238E27FC236}">
                <a16:creationId xmlns:a16="http://schemas.microsoft.com/office/drawing/2014/main" id="{3DBE7DE4-5954-4651-9F58-26B62443A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726" y="1066800"/>
            <a:ext cx="7767274" cy="524291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15A4FB81-8AC4-464E-9F48-3D6255001AC8}"/>
              </a:ext>
            </a:extLst>
          </p:cNvPr>
          <p:cNvSpPr>
            <a:spLocks noGrp="1"/>
          </p:cNvSpPr>
          <p:nvPr>
            <p:ph idx="1"/>
          </p:nvPr>
        </p:nvSpPr>
        <p:spPr>
          <a:xfrm>
            <a:off x="544856" y="330200"/>
            <a:ext cx="6313145" cy="6197600"/>
          </a:xfrm>
        </p:spPr>
        <p:style>
          <a:lnRef idx="3">
            <a:schemeClr val="lt1"/>
          </a:lnRef>
          <a:fillRef idx="1">
            <a:schemeClr val="accent6"/>
          </a:fillRef>
          <a:effectRef idx="1">
            <a:schemeClr val="accent6"/>
          </a:effectRef>
          <a:fontRef idx="minor">
            <a:schemeClr val="lt1"/>
          </a:fontRef>
        </p:style>
        <p:txBody>
          <a:bodyPr>
            <a:noAutofit/>
          </a:bodyPr>
          <a:lstStyle/>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 sin embargo, qué aburridos estamos de todo esto! </a:t>
            </a:r>
          </a:p>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 solo no corremos ansiosos por escuchar la palabra de Dios, no solo no nos presionamos con entusiasmo hacia el que enseña esa palabra, sino que apenas podemos arrastrarnos fuera de la cama para recibir en nosotros el mismo Cuerpo y Sangre de Dios.</a:t>
            </a:r>
          </a:p>
          <a:p>
            <a:endParaRPr lang="es-CL"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8121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4FAA1A-F389-4E11-92E6-31FC416DD2E9}"/>
              </a:ext>
            </a:extLst>
          </p:cNvPr>
          <p:cNvSpPr>
            <a:spLocks noGrp="1"/>
          </p:cNvSpPr>
          <p:nvPr>
            <p:ph type="title"/>
          </p:nvPr>
        </p:nvSpPr>
        <p:spPr/>
        <p:txBody>
          <a:bodyPr/>
          <a:lstStyle/>
          <a:p>
            <a:endParaRPr lang="es-CL"/>
          </a:p>
        </p:txBody>
      </p:sp>
      <p:pic>
        <p:nvPicPr>
          <p:cNvPr id="16386" name="Picture 2" descr="The Miraculous Catch of Fish icon by Rania Kuhn with Egyptian coptic style  | Icone">
            <a:extLst>
              <a:ext uri="{FF2B5EF4-FFF2-40B4-BE49-F238E27FC236}">
                <a16:creationId xmlns:a16="http://schemas.microsoft.com/office/drawing/2014/main" id="{46E51F33-92CA-4DDB-B8DC-12683180C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0"/>
            <a:ext cx="9131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9731951B-5A5B-466C-A81F-E85BDDD7DF7A}"/>
              </a:ext>
            </a:extLst>
          </p:cNvPr>
          <p:cNvSpPr>
            <a:spLocks noGrp="1"/>
          </p:cNvSpPr>
          <p:nvPr>
            <p:ph idx="1"/>
          </p:nvPr>
        </p:nvSpPr>
        <p:spPr>
          <a:xfrm>
            <a:off x="0" y="0"/>
            <a:ext cx="5486400" cy="6858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3200" dirty="0">
                <a:effectLst/>
                <a:latin typeface="Calibri" panose="020F0502020204030204" pitchFamily="34" charset="0"/>
                <a:ea typeface="Calibri" panose="020F0502020204030204" pitchFamily="34" charset="0"/>
                <a:cs typeface="Times New Roman" panose="02020603050405020304" pitchFamily="18" charset="0"/>
              </a:rPr>
              <a:t>Hermanos míos, estas cosas no deberían ser así. </a:t>
            </a:r>
          </a:p>
          <a:p>
            <a:r>
              <a:rPr lang="es-CL" sz="3200" dirty="0">
                <a:effectLst/>
                <a:latin typeface="Calibri" panose="020F0502020204030204" pitchFamily="34" charset="0"/>
                <a:ea typeface="Calibri" panose="020F0502020204030204" pitchFamily="34" charset="0"/>
                <a:cs typeface="Times New Roman" panose="02020603050405020304" pitchFamily="18" charset="0"/>
              </a:rPr>
              <a:t>Pidamos al Señor que encienda en nuestro corazón al menos las primeras chispas de este ardiente anhelo del reino de los cielos, anhelo que este sencillo pueblo de Israel poseía en abundancia.</a:t>
            </a:r>
          </a:p>
          <a:p>
            <a:r>
              <a:rPr lang="es-CL" sz="3200" dirty="0">
                <a:effectLst/>
                <a:latin typeface="Calibri" panose="020F0502020204030204" pitchFamily="34" charset="0"/>
                <a:ea typeface="Calibri" panose="020F0502020204030204" pitchFamily="34" charset="0"/>
                <a:cs typeface="Times New Roman" panose="02020603050405020304" pitchFamily="18" charset="0"/>
              </a:rPr>
              <a:t>Después de que el Señor termina de instruir a la gente, le dice a San Pedro: "Lánzate a lo profundo y echa tus redes a pescar". </a:t>
            </a:r>
          </a:p>
        </p:txBody>
      </p:sp>
    </p:spTree>
    <p:extLst>
      <p:ext uri="{BB962C8B-B14F-4D97-AF65-F5344CB8AC3E}">
        <p14:creationId xmlns:p14="http://schemas.microsoft.com/office/powerpoint/2010/main" val="139338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4FAA1A-F389-4E11-92E6-31FC416DD2E9}"/>
              </a:ext>
            </a:extLst>
          </p:cNvPr>
          <p:cNvSpPr>
            <a:spLocks noGrp="1"/>
          </p:cNvSpPr>
          <p:nvPr>
            <p:ph type="title"/>
          </p:nvPr>
        </p:nvSpPr>
        <p:spPr/>
        <p:txBody>
          <a:bodyPr/>
          <a:lstStyle/>
          <a:p>
            <a:endParaRPr lang="es-CL"/>
          </a:p>
        </p:txBody>
      </p:sp>
      <p:pic>
        <p:nvPicPr>
          <p:cNvPr id="17410" name="Picture 2" descr="Seek not miracles, but The Miracle">
            <a:extLst>
              <a:ext uri="{FF2B5EF4-FFF2-40B4-BE49-F238E27FC236}">
                <a16:creationId xmlns:a16="http://schemas.microsoft.com/office/drawing/2014/main" id="{9B3E9A46-04F0-4D38-BA11-DFBD94DDD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00" y="0"/>
            <a:ext cx="8293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9731951B-5A5B-466C-A81F-E85BDDD7DF7A}"/>
              </a:ext>
            </a:extLst>
          </p:cNvPr>
          <p:cNvSpPr>
            <a:spLocks noGrp="1"/>
          </p:cNvSpPr>
          <p:nvPr>
            <p:ph idx="1"/>
          </p:nvPr>
        </p:nvSpPr>
        <p:spPr>
          <a:xfrm>
            <a:off x="0" y="0"/>
            <a:ext cx="6316133" cy="6858000"/>
          </a:xfrm>
        </p:spPr>
        <p:style>
          <a:lnRef idx="3">
            <a:schemeClr val="lt1"/>
          </a:lnRef>
          <a:fillRef idx="1">
            <a:schemeClr val="dk1"/>
          </a:fillRef>
          <a:effectRef idx="1">
            <a:schemeClr val="dk1"/>
          </a:effectRef>
          <a:fontRef idx="minor">
            <a:schemeClr val="lt1"/>
          </a:fontRef>
        </p:style>
        <p:txBody>
          <a:bodyPr>
            <a:noAutofit/>
          </a:bodyPr>
          <a:lstStyle/>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 decir, le dice que haga algo que parece ser una pérdida de tiempo, un trabajo inútil y difícil sin esperar ningún beneficio significativo, porque San Pedro ya había trabajado toda la noche pero no pescó nada. ¡Qué bien describe esto la forma en que muchos de nosotros vemos la vida cristiana! </a:t>
            </a:r>
          </a:p>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Escuchamos los mandamientos del Señor, pero no los entendemos. Los miramos solo como trabajo y fatiga, y en nuestro estado de infidelidad e incredulidad de ninguna manera percibimos la gracia y los beneficios almacenados dentro de todos y cada uno de ellos sin excepción. </a:t>
            </a:r>
          </a:p>
        </p:txBody>
      </p:sp>
    </p:spTree>
    <p:extLst>
      <p:ext uri="{BB962C8B-B14F-4D97-AF65-F5344CB8AC3E}">
        <p14:creationId xmlns:p14="http://schemas.microsoft.com/office/powerpoint/2010/main" val="128970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E221F0-EAE9-41FC-BBC3-BA5F1F0614F1}"/>
              </a:ext>
            </a:extLst>
          </p:cNvPr>
          <p:cNvSpPr>
            <a:spLocks noGrp="1"/>
          </p:cNvSpPr>
          <p:nvPr>
            <p:ph type="title"/>
          </p:nvPr>
        </p:nvSpPr>
        <p:spPr/>
        <p:txBody>
          <a:bodyPr/>
          <a:lstStyle/>
          <a:p>
            <a:r>
              <a:rPr lang="es-CL" dirty="0"/>
              <a:t>OBEDIENCIA</a:t>
            </a:r>
          </a:p>
        </p:txBody>
      </p:sp>
      <p:sp>
        <p:nvSpPr>
          <p:cNvPr id="3" name="Marcador de contenido 2">
            <a:extLst>
              <a:ext uri="{FF2B5EF4-FFF2-40B4-BE49-F238E27FC236}">
                <a16:creationId xmlns:a16="http://schemas.microsoft.com/office/drawing/2014/main" id="{9C029237-5171-42D6-A4AF-655D35DAB65A}"/>
              </a:ext>
            </a:extLst>
          </p:cNvPr>
          <p:cNvSpPr>
            <a:spLocks noGrp="1"/>
          </p:cNvSpPr>
          <p:nvPr>
            <p:ph idx="1"/>
          </p:nvPr>
        </p:nvSpPr>
        <p:spPr>
          <a:xfrm>
            <a:off x="321733" y="2218267"/>
            <a:ext cx="6722534" cy="4301065"/>
          </a:xfrm>
        </p:spPr>
        <p:txBody>
          <a:bodyPr>
            <a:noAutofit/>
          </a:bodyPr>
          <a:lstStyle/>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Pero en la obediencia de San Pedro a este mandamiento de Cristo podemos aprender tres lecciones muy importantes que tienen el poder de ayudarnos, por la gracia de Dios, a superar nuestra ceguera espiritual y nuestra dureza de corazón. </a:t>
            </a:r>
          </a:p>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Primero, vemos que San Pedro obedece mansamente la petición del Señor, aunque toda su experiencia y entendimiento le dice que obedecer sería inútil. </a:t>
            </a:r>
            <a:endParaRPr lang="es-CL" sz="2800" b="1" dirty="0">
              <a:effectLst>
                <a:outerShdw blurRad="38100" dist="38100" dir="2700000" algn="tl">
                  <a:srgbClr val="000000">
                    <a:alpha val="43137"/>
                  </a:srgbClr>
                </a:outerShdw>
              </a:effectLst>
            </a:endParaRPr>
          </a:p>
          <a:p>
            <a:endParaRPr lang="es-CL" sz="2800" b="1" dirty="0">
              <a:effectLst>
                <a:outerShdw blurRad="38100" dist="38100" dir="2700000" algn="tl">
                  <a:srgbClr val="000000">
                    <a:alpha val="43137"/>
                  </a:srgbClr>
                </a:outerShdw>
              </a:effectLst>
            </a:endParaRPr>
          </a:p>
        </p:txBody>
      </p:sp>
      <p:pic>
        <p:nvPicPr>
          <p:cNvPr id="5" name="Picture 2" descr="Miraculous Catch of Fish - Jesus and the Apostles - 8x10 in | Christian  art, Spiritual art, Art">
            <a:extLst>
              <a:ext uri="{FF2B5EF4-FFF2-40B4-BE49-F238E27FC236}">
                <a16:creationId xmlns:a16="http://schemas.microsoft.com/office/drawing/2014/main" id="{D2D1B2A2-FFE0-41AE-9CAC-D7B738854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166" y="1834166"/>
            <a:ext cx="5023834" cy="502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50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C6773-81C9-48C3-BF31-3F9233E2D8C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D8830604-41DB-4738-9567-95F09C2948CB}"/>
              </a:ext>
            </a:extLst>
          </p:cNvPr>
          <p:cNvSpPr>
            <a:spLocks noGrp="1"/>
          </p:cNvSpPr>
          <p:nvPr>
            <p:ph idx="1"/>
          </p:nvPr>
        </p:nvSpPr>
        <p:spPr>
          <a:xfrm>
            <a:off x="680321" y="2336873"/>
            <a:ext cx="5720479" cy="3599316"/>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 obediencia no es ciega e irreflexiva: reconoce con serenidad la plena realidad de la situación, pero al mismo tiempo humilla su mente racional y se compromete a obedecer a Cristo. </a:t>
            </a:r>
          </a:p>
        </p:txBody>
      </p:sp>
      <p:pic>
        <p:nvPicPr>
          <p:cNvPr id="18434" name="Picture 2" descr="7 Miracles of Christ Involving Water - The Catalog of Good Deeds">
            <a:extLst>
              <a:ext uri="{FF2B5EF4-FFF2-40B4-BE49-F238E27FC236}">
                <a16:creationId xmlns:a16="http://schemas.microsoft.com/office/drawing/2014/main" id="{9844DE8A-CE1B-4126-8BA2-9BC39C2C5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210" y="0"/>
            <a:ext cx="51777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936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A471BA-7D2C-4A96-B47D-5956A7C895A5}"/>
              </a:ext>
            </a:extLst>
          </p:cNvPr>
          <p:cNvSpPr>
            <a:spLocks noGrp="1"/>
          </p:cNvSpPr>
          <p:nvPr>
            <p:ph type="title"/>
          </p:nvPr>
        </p:nvSpPr>
        <p:spPr/>
        <p:txBody>
          <a:bodyPr/>
          <a:lstStyle/>
          <a:p>
            <a:endParaRPr lang="es-CL"/>
          </a:p>
        </p:txBody>
      </p:sp>
      <p:pic>
        <p:nvPicPr>
          <p:cNvPr id="19460" name="Picture 4" descr="Qué es Obediencia? » Su Definición y Significado [2020]">
            <a:extLst>
              <a:ext uri="{FF2B5EF4-FFF2-40B4-BE49-F238E27FC236}">
                <a16:creationId xmlns:a16="http://schemas.microsoft.com/office/drawing/2014/main" id="{1C966A7A-B11D-41A7-BC84-E0E87E021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47" y="0"/>
            <a:ext cx="1210235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480EAC6C-6E82-4A89-B41F-98B98A11A7E7}"/>
              </a:ext>
            </a:extLst>
          </p:cNvPr>
          <p:cNvSpPr>
            <a:spLocks noGrp="1"/>
          </p:cNvSpPr>
          <p:nvPr>
            <p:ph idx="1"/>
          </p:nvPr>
        </p:nvSpPr>
        <p:spPr>
          <a:xfrm>
            <a:off x="89647" y="220133"/>
            <a:ext cx="5093946" cy="6417733"/>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Es absolutamente necesario que nosotros mismos practiquemos tal obediencia apostólica, confiando en Dios más que en nuestro propio conocimiento y entendimiento, sin importar cuán razonables o fundados sean. Si fallamos en hacer esto, posiblemente no podamos esperar ningún resultado en nuestra vida espiritual.</a:t>
            </a:r>
            <a:endParaRPr lang="es-CL" sz="3200" dirty="0"/>
          </a:p>
        </p:txBody>
      </p:sp>
    </p:spTree>
    <p:extLst>
      <p:ext uri="{BB962C8B-B14F-4D97-AF65-F5344CB8AC3E}">
        <p14:creationId xmlns:p14="http://schemas.microsoft.com/office/powerpoint/2010/main" val="2388516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C6773-81C9-48C3-BF31-3F9233E2D8C8}"/>
              </a:ext>
            </a:extLst>
          </p:cNvPr>
          <p:cNvSpPr>
            <a:spLocks noGrp="1"/>
          </p:cNvSpPr>
          <p:nvPr>
            <p:ph type="title"/>
          </p:nvPr>
        </p:nvSpPr>
        <p:spPr/>
        <p:txBody>
          <a:bodyPr/>
          <a:lstStyle/>
          <a:p>
            <a:endParaRPr lang="es-CL"/>
          </a:p>
        </p:txBody>
      </p:sp>
      <p:pic>
        <p:nvPicPr>
          <p:cNvPr id="21506" name="Picture 2" descr="Obediencia - Casa de Dios Nicaragua">
            <a:extLst>
              <a:ext uri="{FF2B5EF4-FFF2-40B4-BE49-F238E27FC236}">
                <a16:creationId xmlns:a16="http://schemas.microsoft.com/office/drawing/2014/main" id="{FBC32A10-6191-4D5D-BE40-ECB6B58DF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944" y="0"/>
            <a:ext cx="1029705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D8830604-41DB-4738-9567-95F09C2948CB}"/>
              </a:ext>
            </a:extLst>
          </p:cNvPr>
          <p:cNvSpPr>
            <a:spLocks noGrp="1"/>
          </p:cNvSpPr>
          <p:nvPr>
            <p:ph idx="1"/>
          </p:nvPr>
        </p:nvSpPr>
        <p:spPr>
          <a:xfrm>
            <a:off x="-1" y="0"/>
            <a:ext cx="5486401" cy="6857999"/>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Pero si seguimos el ejemplo de San Pedro, nos abriremos a aprender la segunda lección: aprenderemos la verdadera naturaleza y el corazón de los mandamientos evangélicos.</a:t>
            </a:r>
          </a:p>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Verá, resulta que el Señor le dio su mandato a San Pedro simplemente por amor y generosidad. </a:t>
            </a:r>
          </a:p>
        </p:txBody>
      </p:sp>
    </p:spTree>
    <p:extLst>
      <p:ext uri="{BB962C8B-B14F-4D97-AF65-F5344CB8AC3E}">
        <p14:creationId xmlns:p14="http://schemas.microsoft.com/office/powerpoint/2010/main" val="231877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A75D9-B231-408D-B947-EA0084010A5F}"/>
              </a:ext>
            </a:extLst>
          </p:cNvPr>
          <p:cNvSpPr>
            <a:spLocks noGrp="1"/>
          </p:cNvSpPr>
          <p:nvPr>
            <p:ph type="title"/>
          </p:nvPr>
        </p:nvSpPr>
        <p:spPr/>
        <p:txBody>
          <a:bodyPr/>
          <a:lstStyle/>
          <a:p>
            <a:endParaRPr lang="es-CL"/>
          </a:p>
        </p:txBody>
      </p:sp>
      <p:pic>
        <p:nvPicPr>
          <p:cNvPr id="29698" name="Picture 2" descr="Pescadores De Hombres – Mateo 4:19 Significado Bíblico De Esta Cita.">
            <a:extLst>
              <a:ext uri="{FF2B5EF4-FFF2-40B4-BE49-F238E27FC236}">
                <a16:creationId xmlns:a16="http://schemas.microsoft.com/office/drawing/2014/main" id="{663C6F38-404D-4848-B73C-88F17511D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0667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22D9FF24-F256-485A-99FA-0DDA205B98D6}"/>
              </a:ext>
            </a:extLst>
          </p:cNvPr>
          <p:cNvSpPr>
            <a:spLocks noGrp="1"/>
          </p:cNvSpPr>
          <p:nvPr>
            <p:ph idx="1"/>
          </p:nvPr>
        </p:nvSpPr>
        <p:spPr>
          <a:xfrm>
            <a:off x="1" y="0"/>
            <a:ext cx="5537200" cy="6858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El mandato no fue una prueba arbitraria de la fe de San Pedro. </a:t>
            </a:r>
          </a:p>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No fue dado por alguna vanagloria necesidad del Señor de ser obedecido por Sus criaturas. </a:t>
            </a:r>
          </a:p>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Sencillamente, el Señor deseaba darles de comer a sus discípulos, por lo que les dijo cómo podían obtenerlos. </a:t>
            </a:r>
          </a:p>
          <a:p>
            <a:endParaRPr lang="es-CL" sz="3600" dirty="0"/>
          </a:p>
        </p:txBody>
      </p:sp>
    </p:spTree>
    <p:extLst>
      <p:ext uri="{BB962C8B-B14F-4D97-AF65-F5344CB8AC3E}">
        <p14:creationId xmlns:p14="http://schemas.microsoft.com/office/powerpoint/2010/main" val="91858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C6773-81C9-48C3-BF31-3F9233E2D8C8}"/>
              </a:ext>
            </a:extLst>
          </p:cNvPr>
          <p:cNvSpPr>
            <a:spLocks noGrp="1"/>
          </p:cNvSpPr>
          <p:nvPr>
            <p:ph type="title"/>
          </p:nvPr>
        </p:nvSpPr>
        <p:spPr/>
        <p:txBody>
          <a:bodyPr/>
          <a:lstStyle/>
          <a:p>
            <a:r>
              <a:rPr lang="es-CL" dirty="0">
                <a:latin typeface="Calibri" panose="020F0502020204030204" pitchFamily="34" charset="0"/>
                <a:ea typeface="Calibri" panose="020F0502020204030204" pitchFamily="34" charset="0"/>
                <a:cs typeface="Times New Roman" panose="02020603050405020304" pitchFamily="18" charset="0"/>
              </a:rPr>
              <a:t>Y así es con todos los mandamientos del Señor: </a:t>
            </a:r>
            <a:endParaRPr lang="es-CL" dirty="0"/>
          </a:p>
        </p:txBody>
      </p:sp>
      <p:sp>
        <p:nvSpPr>
          <p:cNvPr id="3" name="Marcador de contenido 2">
            <a:extLst>
              <a:ext uri="{FF2B5EF4-FFF2-40B4-BE49-F238E27FC236}">
                <a16:creationId xmlns:a16="http://schemas.microsoft.com/office/drawing/2014/main" id="{D8830604-41DB-4738-9567-95F09C2948CB}"/>
              </a:ext>
            </a:extLst>
          </p:cNvPr>
          <p:cNvSpPr>
            <a:spLocks noGrp="1"/>
          </p:cNvSpPr>
          <p:nvPr>
            <p:ph idx="1"/>
          </p:nvPr>
        </p:nvSpPr>
        <p:spPr>
          <a:xfrm>
            <a:off x="389467" y="2201333"/>
            <a:ext cx="6011333" cy="4334933"/>
          </a:xfrm>
        </p:spPr>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todos son manifestaciones del amor compasivo e ilimitado de Dios, dado por la única razón de otorgar Su bondad a Sus siervos. </a:t>
            </a:r>
          </a:p>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 aprendemos bien esta lección, nos resultará mucho más fácil dar nuestra obediencia de buena gana y con alegría que de mala gana.</a:t>
            </a:r>
          </a:p>
        </p:txBody>
      </p:sp>
      <p:pic>
        <p:nvPicPr>
          <p:cNvPr id="20482" name="Picture 2" descr="Dios Quiere Obediencia, No Sacrificios | Tabernaculo Prensa de Dios">
            <a:extLst>
              <a:ext uri="{FF2B5EF4-FFF2-40B4-BE49-F238E27FC236}">
                <a16:creationId xmlns:a16="http://schemas.microsoft.com/office/drawing/2014/main" id="{3386E81A-FCA1-44FD-BA5A-23AF9C9DC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288" y="2052108"/>
            <a:ext cx="5153025"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47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420130" y="1707859"/>
            <a:ext cx="6820929" cy="2023882"/>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Pesca Milagrosa</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588476"/>
            <a:ext cx="5626507" cy="1533641"/>
          </a:xfrm>
        </p:spPr>
        <p:txBody>
          <a:bodyPr>
            <a:normAutofit/>
          </a:bodyPr>
          <a:lstStyle/>
          <a:p>
            <a:r>
              <a:rPr lang="es-CL" b="1" dirty="0">
                <a:effectLst>
                  <a:outerShdw blurRad="38100" dist="38100" dir="2700000" algn="tl">
                    <a:srgbClr val="000000">
                      <a:alpha val="43137"/>
                    </a:srgbClr>
                  </a:outerShdw>
                </a:effectLst>
              </a:rPr>
              <a:t>Lucas 5:1-11</a:t>
            </a:r>
          </a:p>
          <a:p>
            <a:r>
              <a:rPr lang="es-CL" b="1" dirty="0">
                <a:effectLst>
                  <a:outerShdw blurRad="38100" dist="38100" dir="2700000" algn="tl">
                    <a:srgbClr val="000000">
                      <a:alpha val="43137"/>
                    </a:srgbClr>
                  </a:outerShdw>
                </a:effectLst>
              </a:rPr>
              <a:t>CLASE 03/10 – 28/09/2020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7" name="Imagen 6">
            <a:extLst>
              <a:ext uri="{FF2B5EF4-FFF2-40B4-BE49-F238E27FC236}">
                <a16:creationId xmlns:a16="http://schemas.microsoft.com/office/drawing/2014/main" id="{4C0B3C5D-FE84-4287-A647-70F5F8CDF700}"/>
              </a:ext>
            </a:extLst>
          </p:cNvPr>
          <p:cNvPicPr>
            <a:picLocks noChangeAspect="1"/>
          </p:cNvPicPr>
          <p:nvPr/>
        </p:nvPicPr>
        <p:blipFill>
          <a:blip r:embed="rId4"/>
          <a:stretch>
            <a:fillRect/>
          </a:stretch>
        </p:blipFill>
        <p:spPr>
          <a:xfrm>
            <a:off x="7311080" y="1977080"/>
            <a:ext cx="4880919" cy="4880919"/>
          </a:xfrm>
          <a:prstGeom prst="rect">
            <a:avLst/>
          </a:prstGeom>
        </p:spPr>
      </p:pic>
    </p:spTree>
    <p:extLst>
      <p:ext uri="{BB962C8B-B14F-4D97-AF65-F5344CB8AC3E}">
        <p14:creationId xmlns:p14="http://schemas.microsoft.com/office/powerpoint/2010/main" val="321377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69B99-DE48-4A7F-A4EA-09CB2E40AD62}"/>
              </a:ext>
            </a:extLst>
          </p:cNvPr>
          <p:cNvSpPr>
            <a:spLocks noGrp="1"/>
          </p:cNvSpPr>
          <p:nvPr>
            <p:ph type="title"/>
          </p:nvPr>
        </p:nvSpPr>
        <p:spPr/>
        <p:txBody>
          <a:bodyPr/>
          <a:lstStyle/>
          <a:p>
            <a:endParaRPr lang="es-CL"/>
          </a:p>
        </p:txBody>
      </p:sp>
      <p:pic>
        <p:nvPicPr>
          <p:cNvPr id="24578" name="Picture 2" descr="El Poder de La Generosidad: Virtud Indispensable | Hacks Motivacionales">
            <a:extLst>
              <a:ext uri="{FF2B5EF4-FFF2-40B4-BE49-F238E27FC236}">
                <a16:creationId xmlns:a16="http://schemas.microsoft.com/office/drawing/2014/main" id="{12E7592F-B588-4485-B4D4-B080D625E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216" y="325966"/>
            <a:ext cx="11185784" cy="6206066"/>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6805C431-50C4-4329-B021-3088BF580C83}"/>
              </a:ext>
            </a:extLst>
          </p:cNvPr>
          <p:cNvSpPr>
            <a:spLocks noGrp="1"/>
          </p:cNvSpPr>
          <p:nvPr>
            <p:ph idx="1"/>
          </p:nvPr>
        </p:nvSpPr>
        <p:spPr>
          <a:xfrm>
            <a:off x="172321" y="262466"/>
            <a:ext cx="4823012" cy="6333067"/>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 cuanto más hagamos esto, más aprenderemos a confiar en Aquel que siempre da generosa y abundantemente, muy por encima de todo lo que podríamos merecer o imaginar. </a:t>
            </a:r>
          </a:p>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menudo pensamos que obedecer a Cristo significa perder muchas cosas que amamos y deseamos. </a:t>
            </a:r>
          </a:p>
          <a:p>
            <a:endParaRPr lang="es-CL"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774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52967-72E7-41B1-98A6-B119819A64B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4F3639C5-BBE7-4EA5-8F2B-9AEB3E631B0F}"/>
              </a:ext>
            </a:extLst>
          </p:cNvPr>
          <p:cNvSpPr>
            <a:spLocks noGrp="1"/>
          </p:cNvSpPr>
          <p:nvPr>
            <p:ph idx="1"/>
          </p:nvPr>
        </p:nvSpPr>
        <p:spPr>
          <a:xfrm>
            <a:off x="680321" y="389467"/>
            <a:ext cx="4552079" cy="5546722"/>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Pero las cosas que amamos son escoria, y las cosas a las que nos aferramos no son más que cenizas. </a:t>
            </a:r>
          </a:p>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Solo una vez que los dejemos ir, nuestras manos estarán libres para recibir las riquezas verdaderas y eternas que nuestro Padre tanto desea dar. </a:t>
            </a:r>
          </a:p>
          <a:p>
            <a:endParaRPr lang="es-CL" sz="3200" dirty="0"/>
          </a:p>
        </p:txBody>
      </p:sp>
      <p:pic>
        <p:nvPicPr>
          <p:cNvPr id="25602" name="Picture 2" descr="Eternamente Salvo: noviembre 2016">
            <a:extLst>
              <a:ext uri="{FF2B5EF4-FFF2-40B4-BE49-F238E27FC236}">
                <a16:creationId xmlns:a16="http://schemas.microsoft.com/office/drawing/2014/main" id="{FF742559-4F75-4C95-AEDB-85FE5E047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89467"/>
            <a:ext cx="5673587"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11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C6773-81C9-48C3-BF31-3F9233E2D8C8}"/>
              </a:ext>
            </a:extLst>
          </p:cNvPr>
          <p:cNvSpPr>
            <a:spLocks noGrp="1"/>
          </p:cNvSpPr>
          <p:nvPr>
            <p:ph type="title"/>
          </p:nvPr>
        </p:nvSpPr>
        <p:spPr>
          <a:xfrm>
            <a:off x="680321" y="753227"/>
            <a:ext cx="9613861" cy="1414239"/>
          </a:xfrm>
        </p:spPr>
        <p:txBody>
          <a:bodyPr>
            <a:normAutofit fontScale="90000"/>
          </a:bodyPr>
          <a:lstStyle/>
          <a:p>
            <a:r>
              <a:rPr lang="es-CL" sz="3600" dirty="0">
                <a:effectLst/>
                <a:latin typeface="Calibri" panose="020F0502020204030204" pitchFamily="34" charset="0"/>
                <a:ea typeface="Calibri" panose="020F0502020204030204" pitchFamily="34" charset="0"/>
                <a:cs typeface="Times New Roman" panose="02020603050405020304" pitchFamily="18" charset="0"/>
              </a:rPr>
              <a:t>En tercer lugar, y lo más importante, debemos aprender la respuesta de San Pedro a la bondad y generosidad de Dios</a:t>
            </a:r>
            <a:br>
              <a:rPr lang="es-CL" sz="3600" dirty="0">
                <a:effectLst/>
                <a:latin typeface="Calibri" panose="020F0502020204030204" pitchFamily="34" charset="0"/>
                <a:ea typeface="Calibri" panose="020F0502020204030204" pitchFamily="34" charset="0"/>
                <a:cs typeface="Times New Roman" panose="02020603050405020304" pitchFamily="18" charset="0"/>
              </a:rPr>
            </a:br>
            <a:endParaRPr lang="es-CL" dirty="0"/>
          </a:p>
        </p:txBody>
      </p:sp>
      <p:pic>
        <p:nvPicPr>
          <p:cNvPr id="22530" name="Picture 2" descr="La rebelión de los generosos – Quiero ser líder">
            <a:extLst>
              <a:ext uri="{FF2B5EF4-FFF2-40B4-BE49-F238E27FC236}">
                <a16:creationId xmlns:a16="http://schemas.microsoft.com/office/drawing/2014/main" id="{CF3EE138-5ED8-4973-92B5-387DD22DC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2334683"/>
            <a:ext cx="6667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D8830604-41DB-4738-9567-95F09C2948CB}"/>
              </a:ext>
            </a:extLst>
          </p:cNvPr>
          <p:cNvSpPr>
            <a:spLocks noGrp="1"/>
          </p:cNvSpPr>
          <p:nvPr>
            <p:ph idx="1"/>
          </p:nvPr>
        </p:nvSpPr>
        <p:spPr>
          <a:xfrm>
            <a:off x="0" y="2150532"/>
            <a:ext cx="6109946" cy="433493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Gratitud, sí, pero gratitud expresada en compunción, arrepentimiento, humildad y fe. “Apártate de mí; porque soy un hombre pecador, oh Señor. " Tenga en cuenta que no fue una justa indignación o la amenaza de castigo lo que llevó a San Pedro a tal confesión, sino más bien un simple regalo de pescado una mañana en Galilea.</a:t>
            </a:r>
          </a:p>
        </p:txBody>
      </p:sp>
    </p:spTree>
    <p:extLst>
      <p:ext uri="{BB962C8B-B14F-4D97-AF65-F5344CB8AC3E}">
        <p14:creationId xmlns:p14="http://schemas.microsoft.com/office/powerpoint/2010/main" val="164829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83E0B9-DC4B-40CB-ADDA-75607591B91D}"/>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2A6F943-F6FD-4CC3-B89A-1A228B9E6AF9}"/>
              </a:ext>
            </a:extLst>
          </p:cNvPr>
          <p:cNvSpPr>
            <a:spLocks noGrp="1"/>
          </p:cNvSpPr>
          <p:nvPr>
            <p:ph idx="1"/>
          </p:nvPr>
        </p:nvSpPr>
        <p:spPr>
          <a:xfrm>
            <a:off x="169333" y="237067"/>
            <a:ext cx="4927599" cy="6341533"/>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3200" dirty="0">
                <a:effectLst/>
                <a:latin typeface="Calibri" panose="020F0502020204030204" pitchFamily="34" charset="0"/>
                <a:ea typeface="Calibri" panose="020F0502020204030204" pitchFamily="34" charset="0"/>
                <a:cs typeface="Times New Roman" panose="02020603050405020304" pitchFamily="18" charset="0"/>
              </a:rPr>
              <a:t> Tal regalo cambió toda la vida de San Pedro, porque su corazón estaba abierto, porque vislumbró el poder de Aquel que sostiene toda la creación en la palma de Su mano, y vio que este gran e incomprensible Poder no se extendía hacia adelante. para herirlo por sus pecados, sino más bien para darle suavemente su pan de cada día. </a:t>
            </a:r>
          </a:p>
          <a:p>
            <a:pPr marL="0" indent="0">
              <a:buNone/>
            </a:pPr>
            <a:endParaRPr lang="es-CL" sz="3200" dirty="0"/>
          </a:p>
        </p:txBody>
      </p:sp>
      <p:pic>
        <p:nvPicPr>
          <p:cNvPr id="23556" name="Picture 4" descr="Manos femeninas dando corazón rojo | Foto Premium">
            <a:extLst>
              <a:ext uri="{FF2B5EF4-FFF2-40B4-BE49-F238E27FC236}">
                <a16:creationId xmlns:a16="http://schemas.microsoft.com/office/drawing/2014/main" id="{E9F286DC-3108-452C-BC75-B0B427083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51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C6773-81C9-48C3-BF31-3F9233E2D8C8}"/>
              </a:ext>
            </a:extLst>
          </p:cNvPr>
          <p:cNvSpPr>
            <a:spLocks noGrp="1"/>
          </p:cNvSpPr>
          <p:nvPr>
            <p:ph type="title"/>
          </p:nvPr>
        </p:nvSpPr>
        <p:spPr/>
        <p:txBody>
          <a:bodyPr/>
          <a:lstStyle/>
          <a:p>
            <a:endParaRPr lang="es-CL"/>
          </a:p>
        </p:txBody>
      </p:sp>
      <p:pic>
        <p:nvPicPr>
          <p:cNvPr id="26626" name="Picture 2" descr="Peter and the Fish | Bible History Recap | Jung Myung Seok">
            <a:extLst>
              <a:ext uri="{FF2B5EF4-FFF2-40B4-BE49-F238E27FC236}">
                <a16:creationId xmlns:a16="http://schemas.microsoft.com/office/drawing/2014/main" id="{1A7DCE02-D4AA-4C61-9EB3-B52FAC7CEB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25" r="22520"/>
          <a:stretch/>
        </p:blipFill>
        <p:spPr bwMode="auto">
          <a:xfrm>
            <a:off x="6299200" y="942222"/>
            <a:ext cx="5892800" cy="516255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D8830604-41DB-4738-9567-95F09C2948CB}"/>
              </a:ext>
            </a:extLst>
          </p:cNvPr>
          <p:cNvSpPr>
            <a:spLocks noGrp="1"/>
          </p:cNvSpPr>
          <p:nvPr>
            <p:ph idx="1"/>
          </p:nvPr>
        </p:nvSpPr>
        <p:spPr>
          <a:xfrm>
            <a:off x="256988" y="347133"/>
            <a:ext cx="7227545" cy="6163733"/>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 así se comprobó que era cierto el dicho de San Pablo: es sobre todo la bondad de Dios lo que lleva a los hombres al arrepentimiento. </a:t>
            </a:r>
          </a:p>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 he aquí también la gran sabiduría de este simple pescador: lejos de aferrarse a las riquezas terrenales que acaba de recibir gratuitamente, más bien cambia inmediatamente todo su sustento, su hogar, su familia y todas sus posesiones por una vida de vagabundeo y pobreza. </a:t>
            </a:r>
          </a:p>
        </p:txBody>
      </p:sp>
    </p:spTree>
    <p:extLst>
      <p:ext uri="{BB962C8B-B14F-4D97-AF65-F5344CB8AC3E}">
        <p14:creationId xmlns:p14="http://schemas.microsoft.com/office/powerpoint/2010/main" val="2288470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C6773-81C9-48C3-BF31-3F9233E2D8C8}"/>
              </a:ext>
            </a:extLst>
          </p:cNvPr>
          <p:cNvSpPr>
            <a:spLocks noGrp="1"/>
          </p:cNvSpPr>
          <p:nvPr>
            <p:ph type="title"/>
          </p:nvPr>
        </p:nvSpPr>
        <p:spPr/>
        <p:txBody>
          <a:bodyPr/>
          <a:lstStyle/>
          <a:p>
            <a:endParaRPr lang="es-CL"/>
          </a:p>
        </p:txBody>
      </p:sp>
      <p:pic>
        <p:nvPicPr>
          <p:cNvPr id="27650" name="Picture 2" descr="Peter Fought Against Fear and Doubt | True Faith">
            <a:extLst>
              <a:ext uri="{FF2B5EF4-FFF2-40B4-BE49-F238E27FC236}">
                <a16:creationId xmlns:a16="http://schemas.microsoft.com/office/drawing/2014/main" id="{2D2AABB1-AD78-48F0-B914-3C4F0CABC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0"/>
            <a:ext cx="1143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D8830604-41DB-4738-9567-95F09C2948CB}"/>
              </a:ext>
            </a:extLst>
          </p:cNvPr>
          <p:cNvSpPr>
            <a:spLocks noGrp="1"/>
          </p:cNvSpPr>
          <p:nvPr>
            <p:ph idx="1"/>
          </p:nvPr>
        </p:nvSpPr>
        <p:spPr>
          <a:xfrm>
            <a:off x="25399" y="0"/>
            <a:ext cx="5477933" cy="6858000"/>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s-CL"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El Señor no hizo ninguna exigencia, ni siquiera hizo una simple petición para que los discípulos lo abandonaran todo y lo siguieran.</a:t>
            </a:r>
          </a:p>
          <a:p>
            <a:r>
              <a:rPr lang="es-CL"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Simplemente les dio una captura de pescado. Así debe ser con nosotros. Debemos responder a la generosidad del Señor con nuestra propia generosidad de corazón. Como dice en las Escrituras: “El que siembra escasamente, también segará escasamente; y el que siembra generosamente, generosamente también segará ”.</a:t>
            </a:r>
          </a:p>
          <a:p>
            <a:r>
              <a:rPr lang="es-CL"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Y como el mismo Señor nos dice: "Porque con la misma medida con que medís, se os volverá a medir". </a:t>
            </a:r>
          </a:p>
          <a:p>
            <a:endParaRPr lang="es-CL"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0812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AAE517-F42E-47E1-B8B0-FC54561D3405}"/>
              </a:ext>
            </a:extLst>
          </p:cNvPr>
          <p:cNvSpPr>
            <a:spLocks noGrp="1"/>
          </p:cNvSpPr>
          <p:nvPr>
            <p:ph type="title"/>
          </p:nvPr>
        </p:nvSpPr>
        <p:spPr/>
        <p:txBody>
          <a:bodyPr/>
          <a:lstStyle/>
          <a:p>
            <a:endParaRPr lang="es-CL"/>
          </a:p>
        </p:txBody>
      </p:sp>
      <p:pic>
        <p:nvPicPr>
          <p:cNvPr id="28674" name="Picture 2" descr="Síganme, y yo los haré pescadores de hombres! ¿Es esto así de fácil?… |  Jesus de la Divina Misericordia">
            <a:extLst>
              <a:ext uri="{FF2B5EF4-FFF2-40B4-BE49-F238E27FC236}">
                <a16:creationId xmlns:a16="http://schemas.microsoft.com/office/drawing/2014/main" id="{FFF824DF-7A13-4FA8-B359-2EACC3723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233" y="0"/>
            <a:ext cx="13194233" cy="6893987"/>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C4BCC9F5-6496-4893-AE78-5043725847BF}"/>
              </a:ext>
            </a:extLst>
          </p:cNvPr>
          <p:cNvSpPr>
            <a:spLocks noGrp="1"/>
          </p:cNvSpPr>
          <p:nvPr>
            <p:ph idx="1"/>
          </p:nvPr>
        </p:nvSpPr>
        <p:spPr>
          <a:xfrm>
            <a:off x="680321" y="3429000"/>
            <a:ext cx="10681945" cy="3022600"/>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s-CL"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Ésta es la aritmética simple de la vida espiritual. No es complicado. Se nos ha explicado todo con bastante claridad. “Porque todo el que quiera salvar su vida, la perderá; pero el que pierda su vida por mi causa y la del evangelio, la salvará ”. Vayamos entonces y hagamos lo mismo. </a:t>
            </a:r>
            <a:endParaRPr lang="es-CL"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1607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sz="3600" b="1" dirty="0">
                <a:effectLst>
                  <a:outerShdw blurRad="38100" dist="38100" dir="2700000" algn="tl">
                    <a:srgbClr val="000000">
                      <a:alpha val="43137"/>
                    </a:srgbClr>
                  </a:outerShdw>
                </a:effectLst>
              </a:rPr>
              <a:t>San Gregorio Nacianceno</a:t>
            </a:r>
            <a:endParaRPr lang="es-CL" dirty="0"/>
          </a:p>
        </p:txBody>
      </p:sp>
      <p:sp>
        <p:nvSpPr>
          <p:cNvPr id="3" name="Marcador de contenido 2"/>
          <p:cNvSpPr>
            <a:spLocks noGrp="1"/>
          </p:cNvSpPr>
          <p:nvPr>
            <p:ph idx="1"/>
          </p:nvPr>
        </p:nvSpPr>
        <p:spPr>
          <a:xfrm>
            <a:off x="680321" y="2286000"/>
            <a:ext cx="5195545" cy="3650189"/>
          </a:xfrm>
        </p:spPr>
        <p:txBody>
          <a:bodyPr>
            <a:noAutofit/>
          </a:bodyPr>
          <a:lstStyle/>
          <a:p>
            <a:r>
              <a:rPr lang="es-CL" sz="2800" b="1" dirty="0">
                <a:effectLst>
                  <a:outerShdw blurRad="38100" dist="38100" dir="2700000" algn="tl">
                    <a:srgbClr val="000000">
                      <a:alpha val="43137"/>
                    </a:srgbClr>
                  </a:outerShdw>
                </a:effectLst>
              </a:rPr>
              <a:t>Así, la profesión del cristiano se vuelve única, como dice San Gregorio Nacianceno, es decir se vuelve cristiano-Cristo, o un apóstol y embajador de Cristo en el mundo, cualquiera sea su profesión. </a:t>
            </a:r>
          </a:p>
        </p:txBody>
      </p:sp>
      <p:pic>
        <p:nvPicPr>
          <p:cNvPr id="9218" name="Picture 2" descr="Textos de Historia de la Iglesia: Textos de San Gregorio Nacianceno">
            <a:extLst>
              <a:ext uri="{FF2B5EF4-FFF2-40B4-BE49-F238E27FC236}">
                <a16:creationId xmlns:a16="http://schemas.microsoft.com/office/drawing/2014/main" id="{CEDC7146-1628-40B4-B206-242970BD1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308" y="0"/>
            <a:ext cx="5122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67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237067" y="143669"/>
            <a:ext cx="5689600" cy="6570662"/>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dirty="0"/>
              <a:t>La fe del pescador de hombres conduce al hombre a abandonarlo todo y seguir a Jesús, no porque la fe pide desprenderse de las profesiones, ¡no!, sino porque el hombre encuentra la moneda perdida (Cf. </a:t>
            </a:r>
            <a:r>
              <a:rPr lang="es-CL" dirty="0" err="1"/>
              <a:t>Lc</a:t>
            </a:r>
            <a:r>
              <a:rPr lang="es-CL" dirty="0"/>
              <a:t> 15:9) y el tesoro escondido por el cual vende todo para comprarlo (Cf. Mt 13:44). </a:t>
            </a:r>
          </a:p>
          <a:p>
            <a:r>
              <a:rPr lang="es-CL" dirty="0"/>
              <a:t>Pedro practicó la pesca, pero cuando Jesús lo invita a ser un pescador de hombres, es para ser un embajador, desde una nueva perspectiva, en su trabajo, dirigiéndose hacia su verdadero trabajo; pues Jesús es para él el Señor de su vida, y no un simple guía o maestro. </a:t>
            </a:r>
          </a:p>
        </p:txBody>
      </p:sp>
      <p:pic>
        <p:nvPicPr>
          <p:cNvPr id="10242" name="Picture 2" descr="Pescador de Hombres | Pescatori di uomini, Immagini, Tema">
            <a:extLst>
              <a:ext uri="{FF2B5EF4-FFF2-40B4-BE49-F238E27FC236}">
                <a16:creationId xmlns:a16="http://schemas.microsoft.com/office/drawing/2014/main" id="{986631B9-D9D7-4689-8438-98770B6BB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460" y="1834166"/>
            <a:ext cx="6114539" cy="4452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67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a:xfrm>
            <a:off x="0" y="0"/>
            <a:ext cx="3252485" cy="6858000"/>
          </a:xfrm>
        </p:spPr>
        <p:style>
          <a:lnRef idx="1">
            <a:schemeClr val="accent4"/>
          </a:lnRef>
          <a:fillRef idx="3">
            <a:schemeClr val="accent4"/>
          </a:fillRef>
          <a:effectRef idx="2">
            <a:schemeClr val="accent4"/>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Porque “en Él vivimos, y nos movemos, y somos” (</a:t>
            </a:r>
            <a:r>
              <a:rPr lang="es-CL" sz="2800" b="1" dirty="0" err="1">
                <a:effectLst>
                  <a:outerShdw blurRad="38100" dist="38100" dir="2700000" algn="tl">
                    <a:srgbClr val="000000">
                      <a:alpha val="43137"/>
                    </a:srgbClr>
                  </a:outerShdw>
                </a:effectLst>
              </a:rPr>
              <a:t>Hec</a:t>
            </a:r>
            <a:r>
              <a:rPr lang="es-CL" sz="2800" b="1" dirty="0">
                <a:effectLst>
                  <a:outerShdw blurRad="38100" dist="38100" dir="2700000" algn="tl">
                    <a:srgbClr val="000000">
                      <a:alpha val="43137"/>
                    </a:srgbClr>
                  </a:outerShdw>
                </a:effectLst>
              </a:rPr>
              <a:t> 17:28). </a:t>
            </a:r>
          </a:p>
          <a:p>
            <a:r>
              <a:rPr lang="es-CL" sz="2800" b="1" dirty="0">
                <a:effectLst>
                  <a:outerShdw blurRad="38100" dist="38100" dir="2700000" algn="tl">
                    <a:srgbClr val="000000">
                      <a:alpha val="43137"/>
                    </a:srgbClr>
                  </a:outerShdw>
                </a:effectLst>
              </a:rPr>
              <a:t>¿Cuál es nuestra fe, le fe racional de las religiones, o la fe existencial en Jesús como Señor, como finalidad, camino y vida? </a:t>
            </a:r>
          </a:p>
        </p:txBody>
      </p:sp>
      <p:pic>
        <p:nvPicPr>
          <p:cNvPr id="11266" name="Picture 2" descr="PESCADORES DE HOMBRES — somalojoven tu punto de encuentro">
            <a:extLst>
              <a:ext uri="{FF2B5EF4-FFF2-40B4-BE49-F238E27FC236}">
                <a16:creationId xmlns:a16="http://schemas.microsoft.com/office/drawing/2014/main" id="{48CAE306-6A6C-4C39-8477-5026548755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r="15566"/>
          <a:stretch/>
        </p:blipFill>
        <p:spPr bwMode="auto">
          <a:xfrm>
            <a:off x="3252485" y="0"/>
            <a:ext cx="89395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6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9340-6CBC-4E49-B311-4EE063C1FAC2}"/>
              </a:ext>
            </a:extLst>
          </p:cNvPr>
          <p:cNvSpPr>
            <a:spLocks noGrp="1"/>
          </p:cNvSpPr>
          <p:nvPr>
            <p:ph type="title"/>
          </p:nvPr>
        </p:nvSpPr>
        <p:spPr/>
        <p:txBody>
          <a:bodyPr/>
          <a:lstStyle/>
          <a:p>
            <a:pPr algn="ctr"/>
            <a:r>
              <a:rPr lang="es-CL" b="1" dirty="0">
                <a:effectLst>
                  <a:outerShdw blurRad="38100" dist="38100" dir="2700000" algn="tl">
                    <a:srgbClr val="000000">
                      <a:alpha val="43137"/>
                    </a:srgbClr>
                  </a:outerShdw>
                </a:effectLst>
              </a:rPr>
              <a:t>Clasificación 4 grupos</a:t>
            </a:r>
          </a:p>
        </p:txBody>
      </p:sp>
      <p:graphicFrame>
        <p:nvGraphicFramePr>
          <p:cNvPr id="4" name="Marcador de contenido 3">
            <a:extLst>
              <a:ext uri="{FF2B5EF4-FFF2-40B4-BE49-F238E27FC236}">
                <a16:creationId xmlns:a16="http://schemas.microsoft.com/office/drawing/2014/main" id="{3751C8D3-9EA2-427B-9812-7E77438C3007}"/>
              </a:ext>
            </a:extLst>
          </p:cNvPr>
          <p:cNvGraphicFramePr>
            <a:graphicFrameLocks noGrp="1"/>
          </p:cNvGraphicFramePr>
          <p:nvPr>
            <p:ph idx="1"/>
          </p:nvPr>
        </p:nvGraphicFramePr>
        <p:xfrm>
          <a:off x="566557" y="2449001"/>
          <a:ext cx="11121860" cy="363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678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4294967295"/>
          </p:nvPr>
        </p:nvSpPr>
        <p:spPr>
          <a:xfrm>
            <a:off x="474133" y="588168"/>
            <a:ext cx="5215466" cy="5681663"/>
          </a:xfrm>
        </p:spPr>
        <p:style>
          <a:lnRef idx="3">
            <a:schemeClr val="lt1"/>
          </a:lnRef>
          <a:fillRef idx="1">
            <a:schemeClr val="accent4"/>
          </a:fillRef>
          <a:effectRef idx="1">
            <a:schemeClr val="accent4"/>
          </a:effectRef>
          <a:fontRef idx="minor">
            <a:schemeClr val="lt1"/>
          </a:fontRef>
        </p:style>
        <p:txBody>
          <a:bodyPr>
            <a:noAutofit/>
          </a:bodyPr>
          <a:lstStyle/>
          <a:p>
            <a:r>
              <a:rPr lang="es-CL" sz="3200" dirty="0"/>
              <a:t>No miremos al cristianismo como una enseñanza nueva o antigua; más bien, bebamos del jugo de la nueva vid, donde Jesús es el pan de vida y nosotros somos Sus embajadores, quienes lo llevamos a todo el mundo, dejando todo en medio de todo, siguiéndolo a Él. Amén.</a:t>
            </a:r>
          </a:p>
          <a:p>
            <a:endParaRPr lang="es-CL" sz="3200" dirty="0"/>
          </a:p>
        </p:txBody>
      </p:sp>
      <p:pic>
        <p:nvPicPr>
          <p:cNvPr id="12290" name="Picture 2" descr="7 Miracles of Christ Involving Water - The Catalog of Good Deeds">
            <a:extLst>
              <a:ext uri="{FF2B5EF4-FFF2-40B4-BE49-F238E27FC236}">
                <a16:creationId xmlns:a16="http://schemas.microsoft.com/office/drawing/2014/main" id="{C205A197-C28C-4EA8-BA79-93E2CEB5C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659" y="-24952"/>
            <a:ext cx="5215467" cy="690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879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001B5-7C2C-446B-932A-9713E304D0A1}"/>
              </a:ext>
            </a:extLst>
          </p:cNvPr>
          <p:cNvSpPr>
            <a:spLocks noGrp="1"/>
          </p:cNvSpPr>
          <p:nvPr>
            <p:ph type="title"/>
          </p:nvPr>
        </p:nvSpPr>
        <p:spPr/>
        <p:txBody>
          <a:bodyPr/>
          <a:lstStyle/>
          <a:p>
            <a:r>
              <a:rPr lang="es-CL" dirty="0"/>
              <a:t>San Lucas</a:t>
            </a:r>
          </a:p>
        </p:txBody>
      </p:sp>
      <p:sp>
        <p:nvSpPr>
          <p:cNvPr id="3" name="Marcador de contenido 2">
            <a:extLst>
              <a:ext uri="{FF2B5EF4-FFF2-40B4-BE49-F238E27FC236}">
                <a16:creationId xmlns:a16="http://schemas.microsoft.com/office/drawing/2014/main" id="{89BC4C88-73D5-4B1A-91A0-25F9A0C5CCB6}"/>
              </a:ext>
            </a:extLst>
          </p:cNvPr>
          <p:cNvSpPr>
            <a:spLocks noGrp="1"/>
          </p:cNvSpPr>
          <p:nvPr>
            <p:ph idx="1"/>
          </p:nvPr>
        </p:nvSpPr>
        <p:spPr>
          <a:xfrm>
            <a:off x="372533" y="2099733"/>
            <a:ext cx="6248401" cy="453813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nSpc>
                <a:spcPct val="107000"/>
              </a:lnSpc>
              <a:spcAft>
                <a:spcPts val="800"/>
              </a:spcAft>
            </a:pPr>
            <a:r>
              <a:rPr lang="es-CL"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Hoy comenzamos a leer los pasajes del Evangelio de Lucas los domingos por la mañana. </a:t>
            </a:r>
          </a:p>
          <a:p>
            <a:pPr>
              <a:lnSpc>
                <a:spcPct val="107000"/>
              </a:lnSpc>
              <a:spcAft>
                <a:spcPts val="800"/>
              </a:spcAft>
            </a:pPr>
            <a:r>
              <a:rPr lang="es-CL"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esto se le llama el primer domingo de Lucas. </a:t>
            </a:r>
          </a:p>
          <a:p>
            <a:pPr>
              <a:lnSpc>
                <a:spcPct val="107000"/>
              </a:lnSpc>
              <a:spcAft>
                <a:spcPts val="800"/>
              </a:spcAft>
            </a:pPr>
            <a:r>
              <a:rPr lang="es-CL"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Cada evangelio tiene su propia perspectiva y agenda. </a:t>
            </a:r>
          </a:p>
          <a:p>
            <a:pPr>
              <a:lnSpc>
                <a:spcPct val="107000"/>
              </a:lnSpc>
              <a:spcAft>
                <a:spcPts val="800"/>
              </a:spcAft>
            </a:pPr>
            <a:r>
              <a:rPr lang="es-CL"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El evangelio de Lucas presenta una visión de Cristo y la vida cristiana que es radical. </a:t>
            </a:r>
          </a:p>
        </p:txBody>
      </p:sp>
      <p:pic>
        <p:nvPicPr>
          <p:cNvPr id="7170" name="Picture 2" descr="Greek orthodox icon of Saint Luke the Apostle and Evangelist (2) –  orthodoxmonasteryicons.com">
            <a:extLst>
              <a:ext uri="{FF2B5EF4-FFF2-40B4-BE49-F238E27FC236}">
                <a16:creationId xmlns:a16="http://schemas.microsoft.com/office/drawing/2014/main" id="{09CE881D-BCDE-422F-AAE4-6ACD8B6EB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8933" y="13164"/>
            <a:ext cx="5070249" cy="684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95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5C5903-64C0-46C9-BC48-A5082F0E197C}"/>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A1A85618-2A25-4479-9EDD-EFF805253EB6}"/>
              </a:ext>
            </a:extLst>
          </p:cNvPr>
          <p:cNvSpPr>
            <a:spLocks noGrp="1"/>
          </p:cNvSpPr>
          <p:nvPr>
            <p:ph idx="1"/>
          </p:nvPr>
        </p:nvSpPr>
        <p:spPr>
          <a:xfrm>
            <a:off x="680321" y="287866"/>
            <a:ext cx="5788212" cy="6282267"/>
          </a:xfrm>
        </p:spPr>
        <p:style>
          <a:lnRef idx="2">
            <a:schemeClr val="dk1">
              <a:shade val="50000"/>
            </a:schemeClr>
          </a:lnRef>
          <a:fillRef idx="1">
            <a:schemeClr val="dk1"/>
          </a:fillRef>
          <a:effectRef idx="0">
            <a:schemeClr val="dk1"/>
          </a:effectRef>
          <a:fontRef idx="minor">
            <a:schemeClr val="lt1"/>
          </a:fontRef>
        </p:style>
        <p:txBody>
          <a:bodyPr>
            <a:noAutofit/>
          </a:bodyPr>
          <a:lstStyle/>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Pero estas son las personas que Jesús parece valorar más en todos los Evangelios y más particularmente en el de Lucas. </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Lucas no solo quiere que veamos a Jesús como el amigo de los pobres, sino también como el amigo de los marginados. Luke empuja el sobre. ¡Jesús se acerca a los gentiles! </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Como San Lucas era griego, no judío, tenía un caballo en esta carrera.</a:t>
            </a:r>
            <a:endParaRPr lang="es-CL" sz="2800" b="1" dirty="0">
              <a:effectLst>
                <a:outerShdw blurRad="38100" dist="38100" dir="2700000" algn="tl">
                  <a:srgbClr val="000000">
                    <a:alpha val="43137"/>
                  </a:srgbClr>
                </a:outerShdw>
              </a:effectLst>
            </a:endParaRPr>
          </a:p>
        </p:txBody>
      </p:sp>
      <p:pic>
        <p:nvPicPr>
          <p:cNvPr id="9218" name="Picture 2" descr="St. Luke the Evangelist | This icon depicts St. Luke writing… | Flickr">
            <a:extLst>
              <a:ext uri="{FF2B5EF4-FFF2-40B4-BE49-F238E27FC236}">
                <a16:creationId xmlns:a16="http://schemas.microsoft.com/office/drawing/2014/main" id="{83B44D0D-0FFD-4664-98F0-283F439EE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46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001B5-7C2C-446B-932A-9713E304D0A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9BC4C88-73D5-4B1A-91A0-25F9A0C5CCB6}"/>
              </a:ext>
            </a:extLst>
          </p:cNvPr>
          <p:cNvSpPr>
            <a:spLocks noGrp="1"/>
          </p:cNvSpPr>
          <p:nvPr>
            <p:ph idx="1"/>
          </p:nvPr>
        </p:nvSpPr>
        <p:spPr>
          <a:xfrm>
            <a:off x="680322" y="406400"/>
            <a:ext cx="6160746" cy="6180667"/>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nSpc>
                <a:spcPct val="107000"/>
              </a:lnSpc>
              <a:spcAft>
                <a:spcPts val="800"/>
              </a:spcAft>
            </a:pPr>
            <a:r>
              <a:rPr lang="es-CL" sz="3200" b="1" dirty="0">
                <a:effectLst/>
                <a:latin typeface="Calibri" panose="020F0502020204030204" pitchFamily="34" charset="0"/>
                <a:ea typeface="Calibri" panose="020F0502020204030204" pitchFamily="34" charset="0"/>
                <a:cs typeface="Times New Roman" panose="02020603050405020304" pitchFamily="18" charset="0"/>
              </a:rPr>
              <a:t>Jesús no juzgó a los marginados, ni los trató como marginados. </a:t>
            </a:r>
          </a:p>
          <a:p>
            <a:pPr>
              <a:lnSpc>
                <a:spcPct val="107000"/>
              </a:lnSpc>
              <a:spcAft>
                <a:spcPts val="800"/>
              </a:spcAft>
            </a:pPr>
            <a:r>
              <a:rPr lang="es-CL" sz="3200" b="1" dirty="0">
                <a:effectLst/>
                <a:latin typeface="Calibri" panose="020F0502020204030204" pitchFamily="34" charset="0"/>
                <a:ea typeface="Calibri" panose="020F0502020204030204" pitchFamily="34" charset="0"/>
                <a:cs typeface="Times New Roman" panose="02020603050405020304" pitchFamily="18" charset="0"/>
              </a:rPr>
              <a:t>Prefería su compañía y guardaba sus reprensiones para los hipócritas. El amor de Dios lo incluye todo, pero para algunos su amor es el cielo y para otros es fuego. </a:t>
            </a:r>
          </a:p>
          <a:p>
            <a:pPr>
              <a:lnSpc>
                <a:spcPct val="107000"/>
              </a:lnSpc>
              <a:spcAft>
                <a:spcPts val="800"/>
              </a:spcAft>
            </a:pPr>
            <a:r>
              <a:rPr lang="es-CL" sz="3200" b="1" dirty="0">
                <a:effectLst/>
                <a:latin typeface="Calibri" panose="020F0502020204030204" pitchFamily="34" charset="0"/>
                <a:ea typeface="Calibri" panose="020F0502020204030204" pitchFamily="34" charset="0"/>
                <a:cs typeface="Times New Roman" panose="02020603050405020304" pitchFamily="18" charset="0"/>
              </a:rPr>
              <a:t>Para los pecadores, Él es el redentor. </a:t>
            </a:r>
          </a:p>
        </p:txBody>
      </p:sp>
      <p:pic>
        <p:nvPicPr>
          <p:cNvPr id="8194" name="Picture 2" descr="Saint Luke: 80+ best ideas about saint luke, orthodox icons, luke the  evangelist, and more">
            <a:extLst>
              <a:ext uri="{FF2B5EF4-FFF2-40B4-BE49-F238E27FC236}">
                <a16:creationId xmlns:a16="http://schemas.microsoft.com/office/drawing/2014/main" id="{C30D4A73-ECFF-41DB-BB0C-BBF96D58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402" y="406401"/>
            <a:ext cx="4103815" cy="613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33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001B5-7C2C-446B-932A-9713E304D0A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9BC4C88-73D5-4B1A-91A0-25F9A0C5CCB6}"/>
              </a:ext>
            </a:extLst>
          </p:cNvPr>
          <p:cNvSpPr>
            <a:spLocks noGrp="1"/>
          </p:cNvSpPr>
          <p:nvPr>
            <p:ph idx="1"/>
          </p:nvPr>
        </p:nvSpPr>
        <p:spPr>
          <a:xfrm>
            <a:off x="375521" y="270932"/>
            <a:ext cx="4585946" cy="6316133"/>
          </a:xfrm>
        </p:spPr>
        <p:style>
          <a:lnRef idx="3">
            <a:schemeClr val="lt1"/>
          </a:lnRef>
          <a:fillRef idx="1">
            <a:schemeClr val="accent4"/>
          </a:fillRef>
          <a:effectRef idx="1">
            <a:schemeClr val="accent4"/>
          </a:effectRef>
          <a:fontRef idx="minor">
            <a:schemeClr val="lt1"/>
          </a:fontRef>
        </p:style>
        <p:txBody>
          <a:bodyPr>
            <a:noAutofit/>
          </a:bodyPr>
          <a:lstStyle/>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Jesús pone todo patas arriba.</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La muerte se convierte en vida,</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la pobreza en riqueza,</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la fama en deshonra,</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los más pequeños se convierten en los más grandes</a:t>
            </a:r>
          </a:p>
          <a:p>
            <a:pPr>
              <a:lnSpc>
                <a:spcPct val="107000"/>
              </a:lnSpc>
              <a:spcAft>
                <a:spcPts val="800"/>
              </a:spcAft>
            </a:pPr>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los primeros en los últimos. </a:t>
            </a:r>
          </a:p>
        </p:txBody>
      </p:sp>
      <p:pic>
        <p:nvPicPr>
          <p:cNvPr id="10242" name="Picture 2" descr="Icon of Apostle Luke the Evangelist | Museum Quality Icon by Legacy Icons">
            <a:extLst>
              <a:ext uri="{FF2B5EF4-FFF2-40B4-BE49-F238E27FC236}">
                <a16:creationId xmlns:a16="http://schemas.microsoft.com/office/drawing/2014/main" id="{19775836-A692-4F72-98DD-7C32BF3E2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74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A439A-0E06-44CA-9D08-59B2464BC3A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8F84BCC-EDC3-43E3-A715-795A5C9CE52C}"/>
              </a:ext>
            </a:extLst>
          </p:cNvPr>
          <p:cNvSpPr>
            <a:spLocks noGrp="1"/>
          </p:cNvSpPr>
          <p:nvPr>
            <p:ph idx="1"/>
          </p:nvPr>
        </p:nvSpPr>
        <p:spPr>
          <a:xfrm>
            <a:off x="680322" y="592667"/>
            <a:ext cx="5534212" cy="5343522"/>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sz="4400" b="1" i="1" dirty="0">
                <a:effectLst/>
                <a:latin typeface="Calibri" panose="020F0502020204030204" pitchFamily="34" charset="0"/>
                <a:ea typeface="Calibri" panose="020F0502020204030204" pitchFamily="34" charset="0"/>
                <a:cs typeface="Times New Roman" panose="02020603050405020304" pitchFamily="18" charset="0"/>
              </a:rPr>
              <a:t>Los santos se convierten en lo que son no porque su santidad los haga admirables para los demás, sino porque el don de la santidad les permite admirar a los demás.</a:t>
            </a:r>
          </a:p>
          <a:p>
            <a:endParaRPr lang="es-CL" dirty="0"/>
          </a:p>
        </p:txBody>
      </p:sp>
      <p:pic>
        <p:nvPicPr>
          <p:cNvPr id="11266" name="Picture 2" descr="Greek orthodox icon of Christ the Good Shepherd – orthodoxmonasteryicons.com">
            <a:extLst>
              <a:ext uri="{FF2B5EF4-FFF2-40B4-BE49-F238E27FC236}">
                <a16:creationId xmlns:a16="http://schemas.microsoft.com/office/drawing/2014/main" id="{970B8971-9270-4976-8B86-7A4DD860B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130" y="0"/>
            <a:ext cx="5197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75031"/>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Berlín</Template>
  <TotalTime>117</TotalTime>
  <Words>2514</Words>
  <Application>Microsoft Office PowerPoint</Application>
  <PresentationFormat>Panorámica</PresentationFormat>
  <Paragraphs>128</Paragraphs>
  <Slides>40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40</vt:i4>
      </vt:variant>
    </vt:vector>
  </HeadingPairs>
  <TitlesOfParts>
    <vt:vector size="45" baseType="lpstr">
      <vt:lpstr>Arial</vt:lpstr>
      <vt:lpstr>Calibri</vt:lpstr>
      <vt:lpstr>system-ui</vt:lpstr>
      <vt:lpstr>Trebuchet MS</vt:lpstr>
      <vt:lpstr>Berlín</vt:lpstr>
      <vt:lpstr>Presentación de PowerPoint</vt:lpstr>
      <vt:lpstr>Presentación de PowerPoint</vt:lpstr>
      <vt:lpstr> La Pesca Milagrosa</vt:lpstr>
      <vt:lpstr>Clasificación 4 grupos</vt:lpstr>
      <vt:lpstr>San Lucas</vt:lpstr>
      <vt:lpstr>Presentación de PowerPoint</vt:lpstr>
      <vt:lpstr>Presentación de PowerPoint</vt:lpstr>
      <vt:lpstr>Presentación de PowerPoint</vt:lpstr>
      <vt:lpstr>Presentación de PowerPoint</vt:lpstr>
      <vt:lpstr>Lucas 5:1-11</vt:lpstr>
      <vt:lpstr>Pesca Milagrosa.  Cual es el Milagro…</vt:lpstr>
      <vt:lpstr>Genesaret</vt:lpstr>
      <vt:lpstr>Presentación de PowerPoint</vt:lpstr>
      <vt:lpstr>Pedro</vt:lpstr>
      <vt:lpstr>Apóstoles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OBEDIENCIA</vt:lpstr>
      <vt:lpstr>Presentación de PowerPoint</vt:lpstr>
      <vt:lpstr>Presentación de PowerPoint</vt:lpstr>
      <vt:lpstr>Presentación de PowerPoint</vt:lpstr>
      <vt:lpstr>Presentación de PowerPoint</vt:lpstr>
      <vt:lpstr>Y así es con todos los mandamientos del Señor: </vt:lpstr>
      <vt:lpstr>Presentación de PowerPoint</vt:lpstr>
      <vt:lpstr>Presentación de PowerPoint</vt:lpstr>
      <vt:lpstr>En tercer lugar, y lo más importante, debemos aprender la respuesta de San Pedro a la bondad y generosidad de Dios </vt:lpstr>
      <vt:lpstr>Presentación de PowerPoint</vt:lpstr>
      <vt:lpstr>Presentación de PowerPoint</vt:lpstr>
      <vt:lpstr>Presentación de PowerPoint</vt:lpstr>
      <vt:lpstr>Presentación de PowerPoint</vt:lpstr>
      <vt:lpstr>San Gregorio Nacianceno</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fe del pescador fe y la fe del apóstol “No temas; desde ahora serás pescador de hombres”  Homilía de Monseñor Pablo Yazigi, Arzobispo de Alepo</dc:title>
  <dc:creator>francisco salvador</dc:creator>
  <cp:lastModifiedBy>francisco salvador</cp:lastModifiedBy>
  <cp:revision>25</cp:revision>
  <dcterms:created xsi:type="dcterms:W3CDTF">2020-09-25T14:18:34Z</dcterms:created>
  <dcterms:modified xsi:type="dcterms:W3CDTF">2020-09-28T21:52:00Z</dcterms:modified>
</cp:coreProperties>
</file>